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82"/>
  </p:notesMasterIdLst>
  <p:sldIdLst>
    <p:sldId id="257" r:id="rId3"/>
    <p:sldId id="32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280" r:id="rId37"/>
    <p:sldId id="281" r:id="rId38"/>
    <p:sldId id="284" r:id="rId39"/>
    <p:sldId id="282" r:id="rId40"/>
    <p:sldId id="283" r:id="rId41"/>
    <p:sldId id="305" r:id="rId42"/>
    <p:sldId id="319" r:id="rId43"/>
    <p:sldId id="325" r:id="rId44"/>
    <p:sldId id="321" r:id="rId45"/>
    <p:sldId id="322" r:id="rId46"/>
    <p:sldId id="323" r:id="rId47"/>
    <p:sldId id="306" r:id="rId48"/>
    <p:sldId id="318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36" r:id="rId75"/>
    <p:sldId id="337" r:id="rId76"/>
    <p:sldId id="338" r:id="rId77"/>
    <p:sldId id="339" r:id="rId78"/>
    <p:sldId id="340" r:id="rId79"/>
    <p:sldId id="341" r:id="rId80"/>
    <p:sldId id="34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18" autoAdjust="0"/>
  </p:normalViewPr>
  <p:slideViewPr>
    <p:cSldViewPr>
      <p:cViewPr>
        <p:scale>
          <a:sx n="76" d="100"/>
          <a:sy n="76" d="100"/>
        </p:scale>
        <p:origin x="-1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77685950413223137"/>
          <c:h val="0.9237529527559054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25%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33</c:v>
                </c:pt>
                <c:pt idx="2">
                  <c:v>66</c:v>
                </c:pt>
                <c:pt idx="3">
                  <c:v>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20224"/>
        <c:axId val="102021760"/>
      </c:lineChart>
      <c:catAx>
        <c:axId val="1020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1760"/>
        <c:crosses val="autoZero"/>
        <c:auto val="1"/>
        <c:lblAlgn val="ctr"/>
        <c:lblOffset val="100"/>
        <c:noMultiLvlLbl val="0"/>
      </c:catAx>
      <c:valAx>
        <c:axId val="10202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020224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2A69A-2C7E-493D-B56F-8FF02568CF95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7420B0-0652-4D35-AD87-CC1B41E0A196}">
      <dgm:prSet phldrT="[Text]" custT="1"/>
      <dgm:spPr/>
      <dgm:t>
        <a:bodyPr/>
        <a:lstStyle/>
        <a:p>
          <a:r>
            <a:rPr lang="en-US" sz="2000" b="1" dirty="0" smtClean="0"/>
            <a:t>PEOPLE</a:t>
          </a:r>
          <a:endParaRPr lang="en-US" sz="2000" b="1" dirty="0"/>
        </a:p>
      </dgm:t>
    </dgm:pt>
    <dgm:pt modelId="{D53BF8F3-38CB-4EC4-A2C2-92533A4E96DC}" type="parTrans" cxnId="{B78D65F3-7D97-4553-9970-6E07093321ED}">
      <dgm:prSet/>
      <dgm:spPr/>
      <dgm:t>
        <a:bodyPr/>
        <a:lstStyle/>
        <a:p>
          <a:endParaRPr lang="en-US"/>
        </a:p>
      </dgm:t>
    </dgm:pt>
    <dgm:pt modelId="{BD626E42-BF77-4841-891D-068DA7251F9D}" type="sibTrans" cxnId="{B78D65F3-7D97-4553-9970-6E07093321ED}">
      <dgm:prSet/>
      <dgm:spPr/>
      <dgm:t>
        <a:bodyPr/>
        <a:lstStyle/>
        <a:p>
          <a:endParaRPr lang="en-US"/>
        </a:p>
      </dgm:t>
    </dgm:pt>
    <dgm:pt modelId="{464E9C5D-26E9-4D41-89F1-5B907943E505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1" dirty="0"/>
        </a:p>
      </dgm:t>
    </dgm:pt>
    <dgm:pt modelId="{23542025-BB46-44F9-B56E-F7BBCEE3BA51}" type="parTrans" cxnId="{C730F1F8-5347-40B3-9DE7-AD01A0DF6D3F}">
      <dgm:prSet/>
      <dgm:spPr/>
      <dgm:t>
        <a:bodyPr/>
        <a:lstStyle/>
        <a:p>
          <a:endParaRPr lang="en-US" dirty="0"/>
        </a:p>
      </dgm:t>
    </dgm:pt>
    <dgm:pt modelId="{0675211F-9E02-43DB-BBD9-97266242213B}" type="sibTrans" cxnId="{C730F1F8-5347-40B3-9DE7-AD01A0DF6D3F}">
      <dgm:prSet/>
      <dgm:spPr/>
      <dgm:t>
        <a:bodyPr/>
        <a:lstStyle/>
        <a:p>
          <a:endParaRPr lang="en-US"/>
        </a:p>
      </dgm:t>
    </dgm:pt>
    <dgm:pt modelId="{0FB11B94-0221-4A81-AEAA-A400DB3DD39D}">
      <dgm:prSet phldrT="[Text]" custT="1"/>
      <dgm:spPr/>
      <dgm:t>
        <a:bodyPr/>
        <a:lstStyle/>
        <a:p>
          <a:r>
            <a:rPr lang="en-US" sz="1400" b="1" dirty="0" smtClean="0"/>
            <a:t>MONEY</a:t>
          </a:r>
          <a:endParaRPr lang="en-US" sz="1400" b="1" dirty="0"/>
        </a:p>
      </dgm:t>
    </dgm:pt>
    <dgm:pt modelId="{BDC635AD-5E2F-4902-A8E8-8AF6E8D626F0}" type="parTrans" cxnId="{03EDD863-2E5B-4CED-A8E2-0E443C587CDE}">
      <dgm:prSet/>
      <dgm:spPr/>
      <dgm:t>
        <a:bodyPr/>
        <a:lstStyle/>
        <a:p>
          <a:endParaRPr lang="en-US" dirty="0"/>
        </a:p>
      </dgm:t>
    </dgm:pt>
    <dgm:pt modelId="{770D29B6-447F-4EF3-857E-48F219E0AD4A}" type="sibTrans" cxnId="{03EDD863-2E5B-4CED-A8E2-0E443C587CDE}">
      <dgm:prSet/>
      <dgm:spPr/>
      <dgm:t>
        <a:bodyPr/>
        <a:lstStyle/>
        <a:p>
          <a:endParaRPr lang="en-US"/>
        </a:p>
      </dgm:t>
    </dgm:pt>
    <dgm:pt modelId="{6CB01718-6DFF-4C30-A86C-81DA8D884C34}">
      <dgm:prSet phldrT="[Text]" custT="1"/>
      <dgm:spPr/>
      <dgm:t>
        <a:bodyPr/>
        <a:lstStyle/>
        <a:p>
          <a:r>
            <a:rPr lang="en-US" sz="1400" b="1" dirty="0" smtClean="0"/>
            <a:t>EDUCATION</a:t>
          </a:r>
          <a:endParaRPr lang="en-US" sz="1400" b="1" dirty="0"/>
        </a:p>
      </dgm:t>
    </dgm:pt>
    <dgm:pt modelId="{3A12C670-BB49-4F33-9BAE-7ECE9559BA90}" type="parTrans" cxnId="{1798D4A8-1D5C-48BD-B53D-C469A09E003E}">
      <dgm:prSet/>
      <dgm:spPr/>
      <dgm:t>
        <a:bodyPr/>
        <a:lstStyle/>
        <a:p>
          <a:endParaRPr lang="en-US" dirty="0"/>
        </a:p>
      </dgm:t>
    </dgm:pt>
    <dgm:pt modelId="{D7C1DE1B-E8D6-4062-BC25-8E4573B1041F}" type="sibTrans" cxnId="{1798D4A8-1D5C-48BD-B53D-C469A09E003E}">
      <dgm:prSet/>
      <dgm:spPr/>
      <dgm:t>
        <a:bodyPr/>
        <a:lstStyle/>
        <a:p>
          <a:endParaRPr lang="en-US"/>
        </a:p>
      </dgm:t>
    </dgm:pt>
    <dgm:pt modelId="{44F492DC-C442-466F-9ED6-1D8F930AA891}">
      <dgm:prSet phldrT="[Text]" custT="1"/>
      <dgm:spPr/>
      <dgm:t>
        <a:bodyPr/>
        <a:lstStyle/>
        <a:p>
          <a:r>
            <a:rPr lang="en-US" sz="1400" b="1" dirty="0" smtClean="0"/>
            <a:t>ADVOCACY</a:t>
          </a:r>
          <a:endParaRPr lang="en-US" sz="1400" b="1" dirty="0"/>
        </a:p>
      </dgm:t>
    </dgm:pt>
    <dgm:pt modelId="{42841EB9-2972-482D-AF6F-84406B3D868D}" type="parTrans" cxnId="{4009655F-26B6-45FA-808B-ED4E531F914C}">
      <dgm:prSet/>
      <dgm:spPr/>
      <dgm:t>
        <a:bodyPr/>
        <a:lstStyle/>
        <a:p>
          <a:endParaRPr lang="en-US" dirty="0"/>
        </a:p>
      </dgm:t>
    </dgm:pt>
    <dgm:pt modelId="{5B50CE5D-146B-4C6C-A5A0-42A4979A5CA3}" type="sibTrans" cxnId="{4009655F-26B6-45FA-808B-ED4E531F914C}">
      <dgm:prSet/>
      <dgm:spPr/>
      <dgm:t>
        <a:bodyPr/>
        <a:lstStyle/>
        <a:p>
          <a:endParaRPr lang="en-US"/>
        </a:p>
      </dgm:t>
    </dgm:pt>
    <dgm:pt modelId="{D8AA298F-4843-4935-BBAC-7237B67D6854}">
      <dgm:prSet phldrT="[Text]" custT="1"/>
      <dgm:spPr/>
      <dgm:t>
        <a:bodyPr/>
        <a:lstStyle/>
        <a:p>
          <a:r>
            <a:rPr lang="en-US" sz="1400" b="1" dirty="0" smtClean="0"/>
            <a:t>CONECTIONS</a:t>
          </a:r>
          <a:endParaRPr lang="en-US" sz="1400" b="1" dirty="0"/>
        </a:p>
      </dgm:t>
    </dgm:pt>
    <dgm:pt modelId="{481EEC17-EC18-4E45-B9D2-F9B77542D0BA}" type="parTrans" cxnId="{DBFBF91C-A7B0-4669-A39F-DC9D8B88534A}">
      <dgm:prSet/>
      <dgm:spPr/>
      <dgm:t>
        <a:bodyPr/>
        <a:lstStyle/>
        <a:p>
          <a:endParaRPr lang="en-US" dirty="0"/>
        </a:p>
      </dgm:t>
    </dgm:pt>
    <dgm:pt modelId="{FD20824E-03C9-4B60-99C4-34772BFF3387}" type="sibTrans" cxnId="{DBFBF91C-A7B0-4669-A39F-DC9D8B88534A}">
      <dgm:prSet/>
      <dgm:spPr/>
      <dgm:t>
        <a:bodyPr/>
        <a:lstStyle/>
        <a:p>
          <a:endParaRPr lang="en-US"/>
        </a:p>
      </dgm:t>
    </dgm:pt>
    <dgm:pt modelId="{2A73AAE3-FFA5-42C0-9B23-EE6BF308ED8F}">
      <dgm:prSet phldrT="[Text]" custT="1"/>
      <dgm:spPr/>
      <dgm:t>
        <a:bodyPr/>
        <a:lstStyle/>
        <a:p>
          <a:r>
            <a:rPr lang="en-US" sz="1400" b="1" dirty="0" smtClean="0"/>
            <a:t>FAITH</a:t>
          </a:r>
          <a:endParaRPr lang="en-US" sz="1400" b="1" dirty="0"/>
        </a:p>
      </dgm:t>
    </dgm:pt>
    <dgm:pt modelId="{BC737F51-CDFB-4A97-8094-34227D4CE5F2}" type="parTrans" cxnId="{0B3AD7B7-CB82-40A3-AFC3-B5E59985B08F}">
      <dgm:prSet/>
      <dgm:spPr/>
      <dgm:t>
        <a:bodyPr/>
        <a:lstStyle/>
        <a:p>
          <a:endParaRPr lang="en-US" dirty="0"/>
        </a:p>
      </dgm:t>
    </dgm:pt>
    <dgm:pt modelId="{5A34A789-8536-4B56-9592-76BA0D7E56E9}" type="sibTrans" cxnId="{0B3AD7B7-CB82-40A3-AFC3-B5E59985B08F}">
      <dgm:prSet/>
      <dgm:spPr/>
      <dgm:t>
        <a:bodyPr/>
        <a:lstStyle/>
        <a:p>
          <a:endParaRPr lang="en-US"/>
        </a:p>
      </dgm:t>
    </dgm:pt>
    <dgm:pt modelId="{00F09BC3-8F59-4F09-8B8F-2F370E36C190}" type="pres">
      <dgm:prSet presAssocID="{2642A69A-2C7E-493D-B56F-8FF02568CF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56D2D-F267-4A3F-AF70-F134835758D7}" type="pres">
      <dgm:prSet presAssocID="{547420B0-0652-4D35-AD87-CC1B41E0A196}" presName="centerShape" presStyleLbl="node0" presStyleIdx="0" presStyleCnt="1"/>
      <dgm:spPr/>
      <dgm:t>
        <a:bodyPr/>
        <a:lstStyle/>
        <a:p>
          <a:endParaRPr lang="en-US"/>
        </a:p>
      </dgm:t>
    </dgm:pt>
    <dgm:pt modelId="{4555CC2A-865D-4D7A-B42B-EDEF7041BE8C}" type="pres">
      <dgm:prSet presAssocID="{23542025-BB46-44F9-B56E-F7BBCEE3BA51}" presName="Name9" presStyleLbl="parChTrans1D2" presStyleIdx="0" presStyleCnt="6"/>
      <dgm:spPr/>
      <dgm:t>
        <a:bodyPr/>
        <a:lstStyle/>
        <a:p>
          <a:endParaRPr lang="en-US"/>
        </a:p>
      </dgm:t>
    </dgm:pt>
    <dgm:pt modelId="{F280E556-E81E-475E-8737-58D93870C073}" type="pres">
      <dgm:prSet presAssocID="{23542025-BB46-44F9-B56E-F7BBCEE3BA5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281990D-63D2-44A4-8E0D-38106902C1A0}" type="pres">
      <dgm:prSet presAssocID="{464E9C5D-26E9-4D41-89F1-5B907943E505}" presName="node" presStyleLbl="node1" presStyleIdx="0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6F87-2207-4F2A-8D44-D03E719A268B}" type="pres">
      <dgm:prSet presAssocID="{BDC635AD-5E2F-4902-A8E8-8AF6E8D626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74504A91-870E-4BC7-AE69-49EF57ECF3B6}" type="pres">
      <dgm:prSet presAssocID="{BDC635AD-5E2F-4902-A8E8-8AF6E8D626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3F4CC51-2C52-4977-B8FD-31B66FCFE3CE}" type="pres">
      <dgm:prSet presAssocID="{0FB11B94-0221-4A81-AEAA-A400DB3DD39D}" presName="node" presStyleLbl="node1" presStyleIdx="1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92D9-8601-4F73-AD98-AA1A2A421601}" type="pres">
      <dgm:prSet presAssocID="{3A12C670-BB49-4F33-9BAE-7ECE9559BA90}" presName="Name9" presStyleLbl="parChTrans1D2" presStyleIdx="2" presStyleCnt="6"/>
      <dgm:spPr/>
      <dgm:t>
        <a:bodyPr/>
        <a:lstStyle/>
        <a:p>
          <a:endParaRPr lang="en-US"/>
        </a:p>
      </dgm:t>
    </dgm:pt>
    <dgm:pt modelId="{D994B58F-DC51-479F-9B12-8C64017E4FE6}" type="pres">
      <dgm:prSet presAssocID="{3A12C670-BB49-4F33-9BAE-7ECE9559BA9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2F65B6D-2CAF-4362-9143-7A4060231698}" type="pres">
      <dgm:prSet presAssocID="{6CB01718-6DFF-4C30-A86C-81DA8D884C34}" presName="node" presStyleLbl="node1" presStyleIdx="2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30D4F-2571-46F9-88C0-B50B9CA86BC3}" type="pres">
      <dgm:prSet presAssocID="{42841EB9-2972-482D-AF6F-84406B3D868D}" presName="Name9" presStyleLbl="parChTrans1D2" presStyleIdx="3" presStyleCnt="6"/>
      <dgm:spPr/>
      <dgm:t>
        <a:bodyPr/>
        <a:lstStyle/>
        <a:p>
          <a:endParaRPr lang="en-US"/>
        </a:p>
      </dgm:t>
    </dgm:pt>
    <dgm:pt modelId="{D5E2D2A1-6A17-4D19-B8FE-8C7FB6A3F4D1}" type="pres">
      <dgm:prSet presAssocID="{42841EB9-2972-482D-AF6F-84406B3D868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15440D3-AEA9-434C-AC15-3AF31596AFFC}" type="pres">
      <dgm:prSet presAssocID="{44F492DC-C442-466F-9ED6-1D8F930AA891}" presName="node" presStyleLbl="node1" presStyleIdx="3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20120-BA8E-49A3-ADDB-D6A88332AD95}" type="pres">
      <dgm:prSet presAssocID="{481EEC17-EC18-4E45-B9D2-F9B77542D0BA}" presName="Name9" presStyleLbl="parChTrans1D2" presStyleIdx="4" presStyleCnt="6"/>
      <dgm:spPr/>
      <dgm:t>
        <a:bodyPr/>
        <a:lstStyle/>
        <a:p>
          <a:endParaRPr lang="en-US"/>
        </a:p>
      </dgm:t>
    </dgm:pt>
    <dgm:pt modelId="{7DFFFF06-0242-45A4-88B7-0AAF584E970D}" type="pres">
      <dgm:prSet presAssocID="{481EEC17-EC18-4E45-B9D2-F9B77542D0B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13FB0CA-34D9-4282-ACA3-9F809AC64266}" type="pres">
      <dgm:prSet presAssocID="{D8AA298F-4843-4935-BBAC-7237B67D6854}" presName="node" presStyleLbl="node1" presStyleIdx="4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FB695-59E4-4FF9-B178-8C83B7C8EA6A}" type="pres">
      <dgm:prSet presAssocID="{BC737F51-CDFB-4A97-8094-34227D4CE5F2}" presName="Name9" presStyleLbl="parChTrans1D2" presStyleIdx="5" presStyleCnt="6"/>
      <dgm:spPr/>
      <dgm:t>
        <a:bodyPr/>
        <a:lstStyle/>
        <a:p>
          <a:endParaRPr lang="en-US"/>
        </a:p>
      </dgm:t>
    </dgm:pt>
    <dgm:pt modelId="{677057AD-A22C-4534-BF74-B7EA82A97D22}" type="pres">
      <dgm:prSet presAssocID="{BC737F51-CDFB-4A97-8094-34227D4CE5F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FAA2910-616D-4686-9B25-A05D7951BBB6}" type="pres">
      <dgm:prSet presAssocID="{2A73AAE3-FFA5-42C0-9B23-EE6BF308ED8F}" presName="node" presStyleLbl="node1" presStyleIdx="5" presStyleCnt="6" custScaleX="102597" custScaleY="10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0F1F8-5347-40B3-9DE7-AD01A0DF6D3F}" srcId="{547420B0-0652-4D35-AD87-CC1B41E0A196}" destId="{464E9C5D-26E9-4D41-89F1-5B907943E505}" srcOrd="0" destOrd="0" parTransId="{23542025-BB46-44F9-B56E-F7BBCEE3BA51}" sibTransId="{0675211F-9E02-43DB-BBD9-97266242213B}"/>
    <dgm:cxn modelId="{B78D65F3-7D97-4553-9970-6E07093321ED}" srcId="{2642A69A-2C7E-493D-B56F-8FF02568CF95}" destId="{547420B0-0652-4D35-AD87-CC1B41E0A196}" srcOrd="0" destOrd="0" parTransId="{D53BF8F3-38CB-4EC4-A2C2-92533A4E96DC}" sibTransId="{BD626E42-BF77-4841-891D-068DA7251F9D}"/>
    <dgm:cxn modelId="{189E24EC-23F4-4236-965B-C32475016D8B}" type="presOf" srcId="{23542025-BB46-44F9-B56E-F7BBCEE3BA51}" destId="{F280E556-E81E-475E-8737-58D93870C073}" srcOrd="1" destOrd="0" presId="urn:microsoft.com/office/officeart/2005/8/layout/radial1"/>
    <dgm:cxn modelId="{BD4C3214-1F63-4C81-AAAC-AAD6BB7DEC29}" type="presOf" srcId="{481EEC17-EC18-4E45-B9D2-F9B77542D0BA}" destId="{E3420120-BA8E-49A3-ADDB-D6A88332AD95}" srcOrd="0" destOrd="0" presId="urn:microsoft.com/office/officeart/2005/8/layout/radial1"/>
    <dgm:cxn modelId="{6BDF57E3-E34D-4A26-90D1-45E8338262FF}" type="presOf" srcId="{547420B0-0652-4D35-AD87-CC1B41E0A196}" destId="{74556D2D-F267-4A3F-AF70-F134835758D7}" srcOrd="0" destOrd="0" presId="urn:microsoft.com/office/officeart/2005/8/layout/radial1"/>
    <dgm:cxn modelId="{4E2EE85C-A2C3-4098-830D-15DB5CE7D4EC}" type="presOf" srcId="{42841EB9-2972-482D-AF6F-84406B3D868D}" destId="{3CE30D4F-2571-46F9-88C0-B50B9CA86BC3}" srcOrd="0" destOrd="0" presId="urn:microsoft.com/office/officeart/2005/8/layout/radial1"/>
    <dgm:cxn modelId="{CCF150BE-E930-4BA5-AD96-8646B40999B0}" type="presOf" srcId="{6CB01718-6DFF-4C30-A86C-81DA8D884C34}" destId="{A2F65B6D-2CAF-4362-9143-7A4060231698}" srcOrd="0" destOrd="0" presId="urn:microsoft.com/office/officeart/2005/8/layout/radial1"/>
    <dgm:cxn modelId="{FE1CE515-C5CF-4BAD-A013-A7AED656B1BF}" type="presOf" srcId="{D8AA298F-4843-4935-BBAC-7237B67D6854}" destId="{113FB0CA-34D9-4282-ACA3-9F809AC64266}" srcOrd="0" destOrd="0" presId="urn:microsoft.com/office/officeart/2005/8/layout/radial1"/>
    <dgm:cxn modelId="{91722D47-FAEE-47C9-93CA-390031EFF40A}" type="presOf" srcId="{2642A69A-2C7E-493D-B56F-8FF02568CF95}" destId="{00F09BC3-8F59-4F09-8B8F-2F370E36C190}" srcOrd="0" destOrd="0" presId="urn:microsoft.com/office/officeart/2005/8/layout/radial1"/>
    <dgm:cxn modelId="{59CDCADB-EBB0-493D-8BFC-7A6B4BC9C53C}" type="presOf" srcId="{0FB11B94-0221-4A81-AEAA-A400DB3DD39D}" destId="{F3F4CC51-2C52-4977-B8FD-31B66FCFE3CE}" srcOrd="0" destOrd="0" presId="urn:microsoft.com/office/officeart/2005/8/layout/radial1"/>
    <dgm:cxn modelId="{6CE5606B-B493-4AA8-AEC8-F374A5583F61}" type="presOf" srcId="{44F492DC-C442-466F-9ED6-1D8F930AA891}" destId="{C15440D3-AEA9-434C-AC15-3AF31596AFFC}" srcOrd="0" destOrd="0" presId="urn:microsoft.com/office/officeart/2005/8/layout/radial1"/>
    <dgm:cxn modelId="{273D6CA5-01DB-4F06-85AB-0E0762A44C17}" type="presOf" srcId="{BC737F51-CDFB-4A97-8094-34227D4CE5F2}" destId="{179FB695-59E4-4FF9-B178-8C83B7C8EA6A}" srcOrd="0" destOrd="0" presId="urn:microsoft.com/office/officeart/2005/8/layout/radial1"/>
    <dgm:cxn modelId="{6D41D5BD-B921-44BC-801C-71B805189568}" type="presOf" srcId="{BDC635AD-5E2F-4902-A8E8-8AF6E8D626F0}" destId="{13BD6F87-2207-4F2A-8D44-D03E719A268B}" srcOrd="0" destOrd="0" presId="urn:microsoft.com/office/officeart/2005/8/layout/radial1"/>
    <dgm:cxn modelId="{B482981F-ABE9-4A1D-967C-2E17395FF230}" type="presOf" srcId="{23542025-BB46-44F9-B56E-F7BBCEE3BA51}" destId="{4555CC2A-865D-4D7A-B42B-EDEF7041BE8C}" srcOrd="0" destOrd="0" presId="urn:microsoft.com/office/officeart/2005/8/layout/radial1"/>
    <dgm:cxn modelId="{F91356FB-DC29-4892-8C80-D756A9F7A815}" type="presOf" srcId="{3A12C670-BB49-4F33-9BAE-7ECE9559BA90}" destId="{81C092D9-8601-4F73-AD98-AA1A2A421601}" srcOrd="0" destOrd="0" presId="urn:microsoft.com/office/officeart/2005/8/layout/radial1"/>
    <dgm:cxn modelId="{2F699EF4-7A88-43EC-8393-D637536F7EE4}" type="presOf" srcId="{2A73AAE3-FFA5-42C0-9B23-EE6BF308ED8F}" destId="{AFAA2910-616D-4686-9B25-A05D7951BBB6}" srcOrd="0" destOrd="0" presId="urn:microsoft.com/office/officeart/2005/8/layout/radial1"/>
    <dgm:cxn modelId="{8DF411CA-CDCB-414E-802B-E8F3C772F051}" type="presOf" srcId="{3A12C670-BB49-4F33-9BAE-7ECE9559BA90}" destId="{D994B58F-DC51-479F-9B12-8C64017E4FE6}" srcOrd="1" destOrd="0" presId="urn:microsoft.com/office/officeart/2005/8/layout/radial1"/>
    <dgm:cxn modelId="{4009655F-26B6-45FA-808B-ED4E531F914C}" srcId="{547420B0-0652-4D35-AD87-CC1B41E0A196}" destId="{44F492DC-C442-466F-9ED6-1D8F930AA891}" srcOrd="3" destOrd="0" parTransId="{42841EB9-2972-482D-AF6F-84406B3D868D}" sibTransId="{5B50CE5D-146B-4C6C-A5A0-42A4979A5CA3}"/>
    <dgm:cxn modelId="{68AFA3B5-C18B-49E4-BD1B-A434A5E79689}" type="presOf" srcId="{42841EB9-2972-482D-AF6F-84406B3D868D}" destId="{D5E2D2A1-6A17-4D19-B8FE-8C7FB6A3F4D1}" srcOrd="1" destOrd="0" presId="urn:microsoft.com/office/officeart/2005/8/layout/radial1"/>
    <dgm:cxn modelId="{0B3AD7B7-CB82-40A3-AFC3-B5E59985B08F}" srcId="{547420B0-0652-4D35-AD87-CC1B41E0A196}" destId="{2A73AAE3-FFA5-42C0-9B23-EE6BF308ED8F}" srcOrd="5" destOrd="0" parTransId="{BC737F51-CDFB-4A97-8094-34227D4CE5F2}" sibTransId="{5A34A789-8536-4B56-9592-76BA0D7E56E9}"/>
    <dgm:cxn modelId="{E141392F-86A1-43CC-8EED-D2475FB114C6}" type="presOf" srcId="{BDC635AD-5E2F-4902-A8E8-8AF6E8D626F0}" destId="{74504A91-870E-4BC7-AE69-49EF57ECF3B6}" srcOrd="1" destOrd="0" presId="urn:microsoft.com/office/officeart/2005/8/layout/radial1"/>
    <dgm:cxn modelId="{F7623CE3-38EE-4C4E-9FBF-586FF8F9855A}" type="presOf" srcId="{481EEC17-EC18-4E45-B9D2-F9B77542D0BA}" destId="{7DFFFF06-0242-45A4-88B7-0AAF584E970D}" srcOrd="1" destOrd="0" presId="urn:microsoft.com/office/officeart/2005/8/layout/radial1"/>
    <dgm:cxn modelId="{DBFBF91C-A7B0-4669-A39F-DC9D8B88534A}" srcId="{547420B0-0652-4D35-AD87-CC1B41E0A196}" destId="{D8AA298F-4843-4935-BBAC-7237B67D6854}" srcOrd="4" destOrd="0" parTransId="{481EEC17-EC18-4E45-B9D2-F9B77542D0BA}" sibTransId="{FD20824E-03C9-4B60-99C4-34772BFF3387}"/>
    <dgm:cxn modelId="{03EDD863-2E5B-4CED-A8E2-0E443C587CDE}" srcId="{547420B0-0652-4D35-AD87-CC1B41E0A196}" destId="{0FB11B94-0221-4A81-AEAA-A400DB3DD39D}" srcOrd="1" destOrd="0" parTransId="{BDC635AD-5E2F-4902-A8E8-8AF6E8D626F0}" sibTransId="{770D29B6-447F-4EF3-857E-48F219E0AD4A}"/>
    <dgm:cxn modelId="{A3EE0304-6583-4864-A557-A9699742EDB4}" type="presOf" srcId="{464E9C5D-26E9-4D41-89F1-5B907943E505}" destId="{E281990D-63D2-44A4-8E0D-38106902C1A0}" srcOrd="0" destOrd="0" presId="urn:microsoft.com/office/officeart/2005/8/layout/radial1"/>
    <dgm:cxn modelId="{1798D4A8-1D5C-48BD-B53D-C469A09E003E}" srcId="{547420B0-0652-4D35-AD87-CC1B41E0A196}" destId="{6CB01718-6DFF-4C30-A86C-81DA8D884C34}" srcOrd="2" destOrd="0" parTransId="{3A12C670-BB49-4F33-9BAE-7ECE9559BA90}" sibTransId="{D7C1DE1B-E8D6-4062-BC25-8E4573B1041F}"/>
    <dgm:cxn modelId="{D899AE2A-72E8-4285-8E69-F1B9A7212A46}" type="presOf" srcId="{BC737F51-CDFB-4A97-8094-34227D4CE5F2}" destId="{677057AD-A22C-4534-BF74-B7EA82A97D22}" srcOrd="1" destOrd="0" presId="urn:microsoft.com/office/officeart/2005/8/layout/radial1"/>
    <dgm:cxn modelId="{72675ED1-A24C-47E9-9858-65ABE4937ABC}" type="presParOf" srcId="{00F09BC3-8F59-4F09-8B8F-2F370E36C190}" destId="{74556D2D-F267-4A3F-AF70-F134835758D7}" srcOrd="0" destOrd="0" presId="urn:microsoft.com/office/officeart/2005/8/layout/radial1"/>
    <dgm:cxn modelId="{63B1BC35-5BA0-4EFA-B3AB-AA45B67E0D56}" type="presParOf" srcId="{00F09BC3-8F59-4F09-8B8F-2F370E36C190}" destId="{4555CC2A-865D-4D7A-B42B-EDEF7041BE8C}" srcOrd="1" destOrd="0" presId="urn:microsoft.com/office/officeart/2005/8/layout/radial1"/>
    <dgm:cxn modelId="{44BA1097-9316-46C9-B79C-81234FCA727A}" type="presParOf" srcId="{4555CC2A-865D-4D7A-B42B-EDEF7041BE8C}" destId="{F280E556-E81E-475E-8737-58D93870C073}" srcOrd="0" destOrd="0" presId="urn:microsoft.com/office/officeart/2005/8/layout/radial1"/>
    <dgm:cxn modelId="{CB6C1B66-F95F-4121-9548-741A5F3D49E3}" type="presParOf" srcId="{00F09BC3-8F59-4F09-8B8F-2F370E36C190}" destId="{E281990D-63D2-44A4-8E0D-38106902C1A0}" srcOrd="2" destOrd="0" presId="urn:microsoft.com/office/officeart/2005/8/layout/radial1"/>
    <dgm:cxn modelId="{B48FB6C7-1A0A-420E-A994-2FB99FE6C15D}" type="presParOf" srcId="{00F09BC3-8F59-4F09-8B8F-2F370E36C190}" destId="{13BD6F87-2207-4F2A-8D44-D03E719A268B}" srcOrd="3" destOrd="0" presId="urn:microsoft.com/office/officeart/2005/8/layout/radial1"/>
    <dgm:cxn modelId="{D35A21AE-52F8-4F68-95B4-8EB5BADE3FDA}" type="presParOf" srcId="{13BD6F87-2207-4F2A-8D44-D03E719A268B}" destId="{74504A91-870E-4BC7-AE69-49EF57ECF3B6}" srcOrd="0" destOrd="0" presId="urn:microsoft.com/office/officeart/2005/8/layout/radial1"/>
    <dgm:cxn modelId="{E31B4F44-27F2-43DB-A3D2-7B776D19D562}" type="presParOf" srcId="{00F09BC3-8F59-4F09-8B8F-2F370E36C190}" destId="{F3F4CC51-2C52-4977-B8FD-31B66FCFE3CE}" srcOrd="4" destOrd="0" presId="urn:microsoft.com/office/officeart/2005/8/layout/radial1"/>
    <dgm:cxn modelId="{6771202A-DFA4-4765-A897-3DBDA3BCCD3D}" type="presParOf" srcId="{00F09BC3-8F59-4F09-8B8F-2F370E36C190}" destId="{81C092D9-8601-4F73-AD98-AA1A2A421601}" srcOrd="5" destOrd="0" presId="urn:microsoft.com/office/officeart/2005/8/layout/radial1"/>
    <dgm:cxn modelId="{3BFC77FC-3FA5-4FF6-B88B-E7518D16B32E}" type="presParOf" srcId="{81C092D9-8601-4F73-AD98-AA1A2A421601}" destId="{D994B58F-DC51-479F-9B12-8C64017E4FE6}" srcOrd="0" destOrd="0" presId="urn:microsoft.com/office/officeart/2005/8/layout/radial1"/>
    <dgm:cxn modelId="{6555961D-4E4C-4A25-897C-0E53A6EF463A}" type="presParOf" srcId="{00F09BC3-8F59-4F09-8B8F-2F370E36C190}" destId="{A2F65B6D-2CAF-4362-9143-7A4060231698}" srcOrd="6" destOrd="0" presId="urn:microsoft.com/office/officeart/2005/8/layout/radial1"/>
    <dgm:cxn modelId="{1FA9E06B-27F5-46E0-B7F8-B801F1B0F81E}" type="presParOf" srcId="{00F09BC3-8F59-4F09-8B8F-2F370E36C190}" destId="{3CE30D4F-2571-46F9-88C0-B50B9CA86BC3}" srcOrd="7" destOrd="0" presId="urn:microsoft.com/office/officeart/2005/8/layout/radial1"/>
    <dgm:cxn modelId="{AA85E19E-9080-400F-849C-09C9C15C5724}" type="presParOf" srcId="{3CE30D4F-2571-46F9-88C0-B50B9CA86BC3}" destId="{D5E2D2A1-6A17-4D19-B8FE-8C7FB6A3F4D1}" srcOrd="0" destOrd="0" presId="urn:microsoft.com/office/officeart/2005/8/layout/radial1"/>
    <dgm:cxn modelId="{DC9A518A-DC13-488E-8A58-35DA8B12DBC1}" type="presParOf" srcId="{00F09BC3-8F59-4F09-8B8F-2F370E36C190}" destId="{C15440D3-AEA9-434C-AC15-3AF31596AFFC}" srcOrd="8" destOrd="0" presId="urn:microsoft.com/office/officeart/2005/8/layout/radial1"/>
    <dgm:cxn modelId="{72F745D8-01BD-4D91-A760-78CEA25D824F}" type="presParOf" srcId="{00F09BC3-8F59-4F09-8B8F-2F370E36C190}" destId="{E3420120-BA8E-49A3-ADDB-D6A88332AD95}" srcOrd="9" destOrd="0" presId="urn:microsoft.com/office/officeart/2005/8/layout/radial1"/>
    <dgm:cxn modelId="{FC316F29-0AC5-4B14-832C-42F10D952B6D}" type="presParOf" srcId="{E3420120-BA8E-49A3-ADDB-D6A88332AD95}" destId="{7DFFFF06-0242-45A4-88B7-0AAF584E970D}" srcOrd="0" destOrd="0" presId="urn:microsoft.com/office/officeart/2005/8/layout/radial1"/>
    <dgm:cxn modelId="{3582D1F9-9AB1-4B9E-BB0A-474E1E563791}" type="presParOf" srcId="{00F09BC3-8F59-4F09-8B8F-2F370E36C190}" destId="{113FB0CA-34D9-4282-ACA3-9F809AC64266}" srcOrd="10" destOrd="0" presId="urn:microsoft.com/office/officeart/2005/8/layout/radial1"/>
    <dgm:cxn modelId="{766B2DC2-2D29-4BF0-826C-56E9B6131EB4}" type="presParOf" srcId="{00F09BC3-8F59-4F09-8B8F-2F370E36C190}" destId="{179FB695-59E4-4FF9-B178-8C83B7C8EA6A}" srcOrd="11" destOrd="0" presId="urn:microsoft.com/office/officeart/2005/8/layout/radial1"/>
    <dgm:cxn modelId="{7A22797A-4406-4D26-9F11-6BC08B214A5F}" type="presParOf" srcId="{179FB695-59E4-4FF9-B178-8C83B7C8EA6A}" destId="{677057AD-A22C-4534-BF74-B7EA82A97D22}" srcOrd="0" destOrd="0" presId="urn:microsoft.com/office/officeart/2005/8/layout/radial1"/>
    <dgm:cxn modelId="{52A401BE-F927-42CD-9B79-F2A75F27CCD5}" type="presParOf" srcId="{00F09BC3-8F59-4F09-8B8F-2F370E36C190}" destId="{AFAA2910-616D-4686-9B25-A05D7951BBB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489ADD-32CA-45F8-9691-B1762B14DBF2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25FD4B-D280-4655-BDF7-9C8AD4F101D5}">
      <dgm:prSet phldrT="[Text]"/>
      <dgm:spPr/>
      <dgm:t>
        <a:bodyPr/>
        <a:lstStyle/>
        <a:p>
          <a:r>
            <a:rPr lang="en-US" dirty="0" smtClean="0"/>
            <a:t>LTRG RESOURCES</a:t>
          </a:r>
          <a:endParaRPr lang="en-US" dirty="0"/>
        </a:p>
      </dgm:t>
    </dgm:pt>
    <dgm:pt modelId="{B6A6EA03-1350-4A27-82B7-C239D5B51EE5}" type="parTrans" cxnId="{5ADB6BA1-1BF3-4EAD-981D-7CD494FA7770}">
      <dgm:prSet/>
      <dgm:spPr/>
      <dgm:t>
        <a:bodyPr/>
        <a:lstStyle/>
        <a:p>
          <a:endParaRPr lang="en-US"/>
        </a:p>
      </dgm:t>
    </dgm:pt>
    <dgm:pt modelId="{322D8D06-1477-46EB-B9B9-19A1E499C4C3}" type="sibTrans" cxnId="{5ADB6BA1-1BF3-4EAD-981D-7CD494FA7770}">
      <dgm:prSet/>
      <dgm:spPr/>
      <dgm:t>
        <a:bodyPr/>
        <a:lstStyle/>
        <a:p>
          <a:endParaRPr lang="en-US"/>
        </a:p>
      </dgm:t>
    </dgm:pt>
    <dgm:pt modelId="{7C979668-D3F8-4938-9D53-2EE5B7D9958A}">
      <dgm:prSet phldrT="[Text]"/>
      <dgm:spPr/>
      <dgm:t>
        <a:bodyPr/>
        <a:lstStyle/>
        <a:p>
          <a:r>
            <a:rPr lang="en-US" dirty="0"/>
            <a:t>GRANTS / </a:t>
          </a:r>
          <a:r>
            <a:rPr lang="en-US" dirty="0" smtClean="0"/>
            <a:t>LOAN / INSURANCE</a:t>
          </a:r>
          <a:endParaRPr lang="en-US" dirty="0"/>
        </a:p>
      </dgm:t>
    </dgm:pt>
    <dgm:pt modelId="{EC49787D-4504-4BE1-A627-7FF93682514D}" type="parTrans" cxnId="{49CA9FF0-AFDE-4B6B-9BDA-398A082068D8}">
      <dgm:prSet/>
      <dgm:spPr/>
      <dgm:t>
        <a:bodyPr/>
        <a:lstStyle/>
        <a:p>
          <a:endParaRPr lang="en-US"/>
        </a:p>
      </dgm:t>
    </dgm:pt>
    <dgm:pt modelId="{5CB7C5EF-8B93-4A44-980E-8D59695444B1}" type="sibTrans" cxnId="{49CA9FF0-AFDE-4B6B-9BDA-398A082068D8}">
      <dgm:prSet/>
      <dgm:spPr/>
      <dgm:t>
        <a:bodyPr/>
        <a:lstStyle/>
        <a:p>
          <a:endParaRPr lang="en-US"/>
        </a:p>
      </dgm:t>
    </dgm:pt>
    <dgm:pt modelId="{66071BDA-2C82-4D29-A5DF-69E4F9557619}">
      <dgm:prSet phldrT="[Text]"/>
      <dgm:spPr/>
      <dgm:t>
        <a:bodyPr/>
        <a:lstStyle/>
        <a:p>
          <a:r>
            <a:rPr lang="en-US" dirty="0"/>
            <a:t>VOL LABOR</a:t>
          </a:r>
        </a:p>
      </dgm:t>
    </dgm:pt>
    <dgm:pt modelId="{1AEF1860-72BD-4527-A78A-49856AB3C8FC}" type="parTrans" cxnId="{AD92152E-EF14-4AF1-A1A4-48F727ABD105}">
      <dgm:prSet/>
      <dgm:spPr/>
      <dgm:t>
        <a:bodyPr/>
        <a:lstStyle/>
        <a:p>
          <a:endParaRPr lang="en-US"/>
        </a:p>
      </dgm:t>
    </dgm:pt>
    <dgm:pt modelId="{EA0D5236-7E67-4C34-9563-7F0E0B7EF857}" type="sibTrans" cxnId="{AD92152E-EF14-4AF1-A1A4-48F727ABD105}">
      <dgm:prSet/>
      <dgm:spPr/>
      <dgm:t>
        <a:bodyPr/>
        <a:lstStyle/>
        <a:p>
          <a:endParaRPr lang="en-US"/>
        </a:p>
      </dgm:t>
    </dgm:pt>
    <dgm:pt modelId="{3698CE04-22CB-4D05-9CE0-E98BF58AC35E}">
      <dgm:prSet phldrT="[Text]"/>
      <dgm:spPr/>
      <dgm:t>
        <a:bodyPr/>
        <a:lstStyle/>
        <a:p>
          <a:r>
            <a:rPr lang="en-US" dirty="0"/>
            <a:t>RECOVERY NEEDS</a:t>
          </a:r>
        </a:p>
      </dgm:t>
    </dgm:pt>
    <dgm:pt modelId="{D4094927-90F7-46DB-BEEB-81BE37D42FB5}" type="parTrans" cxnId="{1DC45425-B52F-429F-AD91-F59ED55BCDAC}">
      <dgm:prSet/>
      <dgm:spPr/>
      <dgm:t>
        <a:bodyPr/>
        <a:lstStyle/>
        <a:p>
          <a:endParaRPr lang="en-US"/>
        </a:p>
      </dgm:t>
    </dgm:pt>
    <dgm:pt modelId="{34C0C688-60DE-4358-BB17-B16BC5DFFCB9}" type="sibTrans" cxnId="{1DC45425-B52F-429F-AD91-F59ED55BCDAC}">
      <dgm:prSet/>
      <dgm:spPr/>
      <dgm:t>
        <a:bodyPr/>
        <a:lstStyle/>
        <a:p>
          <a:endParaRPr lang="en-US"/>
        </a:p>
      </dgm:t>
    </dgm:pt>
    <dgm:pt modelId="{664B5E2F-AFCC-4995-A29A-44DB7F1BFA0C}">
      <dgm:prSet phldrT="[Text]"/>
      <dgm:spPr/>
      <dgm:t>
        <a:bodyPr/>
        <a:lstStyle/>
        <a:p>
          <a:r>
            <a:rPr lang="en-US" dirty="0" smtClean="0"/>
            <a:t>TEMPORARY </a:t>
          </a:r>
          <a:r>
            <a:rPr lang="en-US" dirty="0"/>
            <a:t>HOUSING</a:t>
          </a:r>
        </a:p>
      </dgm:t>
    </dgm:pt>
    <dgm:pt modelId="{9AB2E837-1184-46D9-B208-31AD4FD7EB3E}" type="parTrans" cxnId="{2BB3F02E-F045-4E25-8301-96CE8A0DE6D2}">
      <dgm:prSet/>
      <dgm:spPr/>
      <dgm:t>
        <a:bodyPr/>
        <a:lstStyle/>
        <a:p>
          <a:endParaRPr lang="en-US"/>
        </a:p>
      </dgm:t>
    </dgm:pt>
    <dgm:pt modelId="{84EE4750-375E-453D-8925-19A3224555A3}" type="sibTrans" cxnId="{2BB3F02E-F045-4E25-8301-96CE8A0DE6D2}">
      <dgm:prSet/>
      <dgm:spPr/>
      <dgm:t>
        <a:bodyPr/>
        <a:lstStyle/>
        <a:p>
          <a:endParaRPr lang="en-US"/>
        </a:p>
      </dgm:t>
    </dgm:pt>
    <dgm:pt modelId="{47FB2A4C-5257-4FCB-AE3F-51921766BD63}">
      <dgm:prSet phldrT="[Text]"/>
      <dgm:spPr/>
      <dgm:t>
        <a:bodyPr/>
        <a:lstStyle/>
        <a:p>
          <a:r>
            <a:rPr lang="en-US" dirty="0" smtClean="0"/>
            <a:t>PERMANENT HOUSING</a:t>
          </a:r>
          <a:endParaRPr lang="en-US" dirty="0"/>
        </a:p>
      </dgm:t>
    </dgm:pt>
    <dgm:pt modelId="{6FDB384B-0B83-4B61-B5DE-1AB77A960C1C}" type="parTrans" cxnId="{0769BCA4-501B-45D9-BA7D-80DAE3C30C69}">
      <dgm:prSet/>
      <dgm:spPr/>
      <dgm:t>
        <a:bodyPr/>
        <a:lstStyle/>
        <a:p>
          <a:endParaRPr lang="en-US"/>
        </a:p>
      </dgm:t>
    </dgm:pt>
    <dgm:pt modelId="{75B93A16-4763-46ED-B2C0-3EF08BB40949}" type="sibTrans" cxnId="{0769BCA4-501B-45D9-BA7D-80DAE3C30C69}">
      <dgm:prSet/>
      <dgm:spPr/>
      <dgm:t>
        <a:bodyPr/>
        <a:lstStyle/>
        <a:p>
          <a:endParaRPr lang="en-US"/>
        </a:p>
      </dgm:t>
    </dgm:pt>
    <dgm:pt modelId="{F21CC378-2B1F-4281-97B3-5397E3567882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32B7A294-8A90-45B3-A5BE-E7D2320385B6}" type="parTrans" cxnId="{0ACBF321-699A-4028-B452-E671D8042FC8}">
      <dgm:prSet/>
      <dgm:spPr/>
      <dgm:t>
        <a:bodyPr/>
        <a:lstStyle/>
        <a:p>
          <a:endParaRPr lang="en-US"/>
        </a:p>
      </dgm:t>
    </dgm:pt>
    <dgm:pt modelId="{F8D690D5-86C4-400A-96DB-605395F940A4}" type="sibTrans" cxnId="{0ACBF321-699A-4028-B452-E671D8042FC8}">
      <dgm:prSet/>
      <dgm:spPr/>
      <dgm:t>
        <a:bodyPr/>
        <a:lstStyle/>
        <a:p>
          <a:endParaRPr lang="en-US"/>
        </a:p>
      </dgm:t>
    </dgm:pt>
    <dgm:pt modelId="{5A7AB020-02A0-43B3-84B1-0EC4A9C47BC5}">
      <dgm:prSet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C114C984-7ED4-4316-8113-5344C9A4B795}" type="parTrans" cxnId="{59C0EEB8-84BF-46B0-A9B7-33AB0C7B5EC4}">
      <dgm:prSet/>
      <dgm:spPr/>
      <dgm:t>
        <a:bodyPr/>
        <a:lstStyle/>
        <a:p>
          <a:endParaRPr lang="en-US"/>
        </a:p>
      </dgm:t>
    </dgm:pt>
    <dgm:pt modelId="{5E4B2C97-8F07-4D49-A58E-0254C79F3AD8}" type="sibTrans" cxnId="{59C0EEB8-84BF-46B0-A9B7-33AB0C7B5EC4}">
      <dgm:prSet/>
      <dgm:spPr/>
      <dgm:t>
        <a:bodyPr/>
        <a:lstStyle/>
        <a:p>
          <a:endParaRPr lang="en-US"/>
        </a:p>
      </dgm:t>
    </dgm:pt>
    <dgm:pt modelId="{9DBB2B33-59F1-4E1E-BD62-DB187261A6B0}">
      <dgm:prSet/>
      <dgm:spPr/>
      <dgm:t>
        <a:bodyPr/>
        <a:lstStyle/>
        <a:p>
          <a:r>
            <a:rPr lang="en-US" dirty="0"/>
            <a:t>MATERIALS</a:t>
          </a:r>
        </a:p>
      </dgm:t>
    </dgm:pt>
    <dgm:pt modelId="{9A401CAB-2200-486C-AEA7-78665F0BF495}" type="parTrans" cxnId="{9A723507-AAAC-439F-93AD-6A11882DE3E1}">
      <dgm:prSet/>
      <dgm:spPr/>
      <dgm:t>
        <a:bodyPr/>
        <a:lstStyle/>
        <a:p>
          <a:endParaRPr lang="en-US"/>
        </a:p>
      </dgm:t>
    </dgm:pt>
    <dgm:pt modelId="{2DEE67A1-1D3D-4309-9616-4A93DA8FA811}" type="sibTrans" cxnId="{9A723507-AAAC-439F-93AD-6A11882DE3E1}">
      <dgm:prSet/>
      <dgm:spPr/>
      <dgm:t>
        <a:bodyPr/>
        <a:lstStyle/>
        <a:p>
          <a:endParaRPr lang="en-US"/>
        </a:p>
      </dgm:t>
    </dgm:pt>
    <dgm:pt modelId="{5665CA9F-F17D-4A16-BAB5-943B2F3E52D3}">
      <dgm:prSet/>
      <dgm:spPr/>
      <dgm:t>
        <a:bodyPr/>
        <a:lstStyle/>
        <a:p>
          <a:r>
            <a:rPr lang="en-US" dirty="0" smtClean="0"/>
            <a:t>$</a:t>
          </a:r>
          <a:endParaRPr lang="en-US" dirty="0"/>
        </a:p>
      </dgm:t>
    </dgm:pt>
    <dgm:pt modelId="{E5767F18-1A4D-4020-BB6A-ECC3605A5B6E}" type="parTrans" cxnId="{821D4BF6-B33F-4DC0-986A-482B4CA6677C}">
      <dgm:prSet/>
      <dgm:spPr/>
      <dgm:t>
        <a:bodyPr/>
        <a:lstStyle/>
        <a:p>
          <a:endParaRPr lang="en-US"/>
        </a:p>
      </dgm:t>
    </dgm:pt>
    <dgm:pt modelId="{DF68B23A-92F7-4CCA-A315-A0414CA29B29}" type="sibTrans" cxnId="{821D4BF6-B33F-4DC0-986A-482B4CA6677C}">
      <dgm:prSet/>
      <dgm:spPr/>
      <dgm:t>
        <a:bodyPr/>
        <a:lstStyle/>
        <a:p>
          <a:endParaRPr lang="en-US"/>
        </a:p>
      </dgm:t>
    </dgm:pt>
    <dgm:pt modelId="{F545D77F-5C9D-473E-9C96-3E6968DD7F50}" type="pres">
      <dgm:prSet presAssocID="{A1489ADD-32CA-45F8-9691-B1762B14DBF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D6C23-F3F7-4DD4-9C66-15C1D9696612}" type="pres">
      <dgm:prSet presAssocID="{A1489ADD-32CA-45F8-9691-B1762B14DBF2}" presName="dummyMaxCanvas" presStyleCnt="0"/>
      <dgm:spPr/>
    </dgm:pt>
    <dgm:pt modelId="{3E3FC915-E7AF-415C-B569-0432E54B10A6}" type="pres">
      <dgm:prSet presAssocID="{A1489ADD-32CA-45F8-9691-B1762B14DBF2}" presName="parentComposite" presStyleCnt="0"/>
      <dgm:spPr/>
    </dgm:pt>
    <dgm:pt modelId="{59F68883-7680-4905-937D-B25492824093}" type="pres">
      <dgm:prSet presAssocID="{A1489ADD-32CA-45F8-9691-B1762B14DBF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E45E28B-F3D4-4143-9ECE-9A40FEF58659}" type="pres">
      <dgm:prSet presAssocID="{A1489ADD-32CA-45F8-9691-B1762B14DBF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CF1044A-FC79-401F-AE45-2A918EEEA10B}" type="pres">
      <dgm:prSet presAssocID="{A1489ADD-32CA-45F8-9691-B1762B14DBF2}" presName="childrenComposite" presStyleCnt="0"/>
      <dgm:spPr/>
    </dgm:pt>
    <dgm:pt modelId="{2F8F8538-788E-4057-B3EC-31CC53A795B9}" type="pres">
      <dgm:prSet presAssocID="{A1489ADD-32CA-45F8-9691-B1762B14DBF2}" presName="dummyMaxCanvas_ChildArea" presStyleCnt="0"/>
      <dgm:spPr/>
    </dgm:pt>
    <dgm:pt modelId="{3E1B5FE3-A82F-438E-AE1F-DFAEC1F8B11D}" type="pres">
      <dgm:prSet presAssocID="{A1489ADD-32CA-45F8-9691-B1762B14DBF2}" presName="fulcrum" presStyleLbl="alignAccFollowNode1" presStyleIdx="2" presStyleCnt="4"/>
      <dgm:spPr/>
    </dgm:pt>
    <dgm:pt modelId="{400735AB-6BE2-43F3-9C5E-A3A10760F60D}" type="pres">
      <dgm:prSet presAssocID="{A1489ADD-32CA-45F8-9691-B1762B14DBF2}" presName="balance_44" presStyleLbl="alignAccFollowNode1" presStyleIdx="3" presStyleCnt="4">
        <dgm:presLayoutVars>
          <dgm:bulletEnabled val="1"/>
        </dgm:presLayoutVars>
      </dgm:prSet>
      <dgm:spPr/>
    </dgm:pt>
    <dgm:pt modelId="{DFD5C03B-84DE-4A77-91C5-AF3ECB339C72}" type="pres">
      <dgm:prSet presAssocID="{A1489ADD-32CA-45F8-9691-B1762B14DBF2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09067-0E23-4D28-BE38-EA6807C70E87}" type="pres">
      <dgm:prSet presAssocID="{A1489ADD-32CA-45F8-9691-B1762B14DBF2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95442-5ABA-43DE-B7E1-FE1D18C13632}" type="pres">
      <dgm:prSet presAssocID="{A1489ADD-32CA-45F8-9691-B1762B14DBF2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1354B-6458-4B76-9E6D-BDF6BCA80EDF}" type="pres">
      <dgm:prSet presAssocID="{A1489ADD-32CA-45F8-9691-B1762B14DBF2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E479-2544-4FEA-83EC-5516C931D445}" type="pres">
      <dgm:prSet presAssocID="{A1489ADD-32CA-45F8-9691-B1762B14DBF2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FE5FC-B4FB-4F57-BAD0-74756FB7504A}" type="pres">
      <dgm:prSet presAssocID="{A1489ADD-32CA-45F8-9691-B1762B14DBF2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2739E-3169-48F1-99E2-F6CEC8C7DD0D}" type="pres">
      <dgm:prSet presAssocID="{A1489ADD-32CA-45F8-9691-B1762B14DBF2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D0EF9-634A-406E-A380-743BD2D60501}" type="pres">
      <dgm:prSet presAssocID="{A1489ADD-32CA-45F8-9691-B1762B14DBF2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A0042-B8F4-46FD-91EA-4458FA704B37}" type="presOf" srcId="{F21CC378-2B1F-4281-97B3-5397E3567882}" destId="{88B95442-5ABA-43DE-B7E1-FE1D18C13632}" srcOrd="0" destOrd="0" presId="urn:microsoft.com/office/officeart/2005/8/layout/balance1"/>
    <dgm:cxn modelId="{E66F6390-7877-4BC5-86CF-14E6796BF36E}" type="presOf" srcId="{1F25FD4B-D280-4655-BDF7-9C8AD4F101D5}" destId="{59F68883-7680-4905-937D-B25492824093}" srcOrd="0" destOrd="0" presId="urn:microsoft.com/office/officeart/2005/8/layout/balance1"/>
    <dgm:cxn modelId="{1A295E49-0050-498A-9394-B19F8762E384}" type="presOf" srcId="{5A7AB020-02A0-43B3-84B1-0EC4A9C47BC5}" destId="{7C3FE5FC-B4FB-4F57-BAD0-74756FB7504A}" srcOrd="0" destOrd="0" presId="urn:microsoft.com/office/officeart/2005/8/layout/balance1"/>
    <dgm:cxn modelId="{B511EC13-4254-4270-8297-EE0A8B3DA44F}" type="presOf" srcId="{9DBB2B33-59F1-4E1E-BD62-DB187261A6B0}" destId="{D641354B-6458-4B76-9E6D-BDF6BCA80EDF}" srcOrd="0" destOrd="0" presId="urn:microsoft.com/office/officeart/2005/8/layout/balance1"/>
    <dgm:cxn modelId="{4E360300-FBEA-4ABE-831B-8FD786B61516}" type="presOf" srcId="{66071BDA-2C82-4D29-A5DF-69E4F9557619}" destId="{9422739E-3169-48F1-99E2-F6CEC8C7DD0D}" srcOrd="0" destOrd="0" presId="urn:microsoft.com/office/officeart/2005/8/layout/balance1"/>
    <dgm:cxn modelId="{49CA9FF0-AFDE-4B6B-9BDA-398A082068D8}" srcId="{1F25FD4B-D280-4655-BDF7-9C8AD4F101D5}" destId="{7C979668-D3F8-4938-9D53-2EE5B7D9958A}" srcOrd="0" destOrd="0" parTransId="{EC49787D-4504-4BE1-A627-7FF93682514D}" sibTransId="{5CB7C5EF-8B93-4A44-980E-8D59695444B1}"/>
    <dgm:cxn modelId="{5ADB6BA1-1BF3-4EAD-981D-7CD494FA7770}" srcId="{A1489ADD-32CA-45F8-9691-B1762B14DBF2}" destId="{1F25FD4B-D280-4655-BDF7-9C8AD4F101D5}" srcOrd="0" destOrd="0" parTransId="{B6A6EA03-1350-4A27-82B7-C239D5B51EE5}" sibTransId="{322D8D06-1477-46EB-B9B9-19A1E499C4C3}"/>
    <dgm:cxn modelId="{F76921DD-AA1C-4DBB-A9D1-1A3F33E685C4}" type="presOf" srcId="{5665CA9F-F17D-4A16-BAB5-943B2F3E52D3}" destId="{058D0EF9-634A-406E-A380-743BD2D60501}" srcOrd="0" destOrd="0" presId="urn:microsoft.com/office/officeart/2005/8/layout/balance1"/>
    <dgm:cxn modelId="{0ACBF321-699A-4028-B452-E671D8042FC8}" srcId="{3698CE04-22CB-4D05-9CE0-E98BF58AC35E}" destId="{F21CC378-2B1F-4281-97B3-5397E3567882}" srcOrd="2" destOrd="0" parTransId="{32B7A294-8A90-45B3-A5BE-E7D2320385B6}" sibTransId="{F8D690D5-86C4-400A-96DB-605395F940A4}"/>
    <dgm:cxn modelId="{09DE2F1E-2454-4B32-A54A-8197E2B4330A}" type="presOf" srcId="{47FB2A4C-5257-4FCB-AE3F-51921766BD63}" destId="{E1609067-0E23-4D28-BE38-EA6807C70E87}" srcOrd="0" destOrd="0" presId="urn:microsoft.com/office/officeart/2005/8/layout/balance1"/>
    <dgm:cxn modelId="{AD92152E-EF14-4AF1-A1A4-48F727ABD105}" srcId="{1F25FD4B-D280-4655-BDF7-9C8AD4F101D5}" destId="{66071BDA-2C82-4D29-A5DF-69E4F9557619}" srcOrd="2" destOrd="0" parTransId="{1AEF1860-72BD-4527-A78A-49856AB3C8FC}" sibTransId="{EA0D5236-7E67-4C34-9563-7F0E0B7EF857}"/>
    <dgm:cxn modelId="{59C0EEB8-84BF-46B0-A9B7-33AB0C7B5EC4}" srcId="{1F25FD4B-D280-4655-BDF7-9C8AD4F101D5}" destId="{5A7AB020-02A0-43B3-84B1-0EC4A9C47BC5}" srcOrd="1" destOrd="0" parTransId="{C114C984-7ED4-4316-8113-5344C9A4B795}" sibTransId="{5E4B2C97-8F07-4D49-A58E-0254C79F3AD8}"/>
    <dgm:cxn modelId="{0769BCA4-501B-45D9-BA7D-80DAE3C30C69}" srcId="{3698CE04-22CB-4D05-9CE0-E98BF58AC35E}" destId="{47FB2A4C-5257-4FCB-AE3F-51921766BD63}" srcOrd="1" destOrd="0" parTransId="{6FDB384B-0B83-4B61-B5DE-1AB77A960C1C}" sibTransId="{75B93A16-4763-46ED-B2C0-3EF08BB40949}"/>
    <dgm:cxn modelId="{2BB3F02E-F045-4E25-8301-96CE8A0DE6D2}" srcId="{3698CE04-22CB-4D05-9CE0-E98BF58AC35E}" destId="{664B5E2F-AFCC-4995-A29A-44DB7F1BFA0C}" srcOrd="0" destOrd="0" parTransId="{9AB2E837-1184-46D9-B208-31AD4FD7EB3E}" sibTransId="{84EE4750-375E-453D-8925-19A3224555A3}"/>
    <dgm:cxn modelId="{9A723507-AAAC-439F-93AD-6A11882DE3E1}" srcId="{3698CE04-22CB-4D05-9CE0-E98BF58AC35E}" destId="{9DBB2B33-59F1-4E1E-BD62-DB187261A6B0}" srcOrd="3" destOrd="0" parTransId="{9A401CAB-2200-486C-AEA7-78665F0BF495}" sibTransId="{2DEE67A1-1D3D-4309-9616-4A93DA8FA811}"/>
    <dgm:cxn modelId="{821D4BF6-B33F-4DC0-986A-482B4CA6677C}" srcId="{1F25FD4B-D280-4655-BDF7-9C8AD4F101D5}" destId="{5665CA9F-F17D-4A16-BAB5-943B2F3E52D3}" srcOrd="3" destOrd="0" parTransId="{E5767F18-1A4D-4020-BB6A-ECC3605A5B6E}" sibTransId="{DF68B23A-92F7-4CCA-A315-A0414CA29B29}"/>
    <dgm:cxn modelId="{9B9D9F92-058F-4744-BB77-86180476095F}" type="presOf" srcId="{7C979668-D3F8-4938-9D53-2EE5B7D9958A}" destId="{AB83E479-2544-4FEA-83EC-5516C931D445}" srcOrd="0" destOrd="0" presId="urn:microsoft.com/office/officeart/2005/8/layout/balance1"/>
    <dgm:cxn modelId="{1DC45425-B52F-429F-AD91-F59ED55BCDAC}" srcId="{A1489ADD-32CA-45F8-9691-B1762B14DBF2}" destId="{3698CE04-22CB-4D05-9CE0-E98BF58AC35E}" srcOrd="1" destOrd="0" parTransId="{D4094927-90F7-46DB-BEEB-81BE37D42FB5}" sibTransId="{34C0C688-60DE-4358-BB17-B16BC5DFFCB9}"/>
    <dgm:cxn modelId="{6FD77F6C-271B-4A64-87E7-7F1E99A4DCA5}" type="presOf" srcId="{664B5E2F-AFCC-4995-A29A-44DB7F1BFA0C}" destId="{DFD5C03B-84DE-4A77-91C5-AF3ECB339C72}" srcOrd="0" destOrd="0" presId="urn:microsoft.com/office/officeart/2005/8/layout/balance1"/>
    <dgm:cxn modelId="{DE10B6E2-ADF7-4851-9365-1F890CF52E9B}" type="presOf" srcId="{3698CE04-22CB-4D05-9CE0-E98BF58AC35E}" destId="{BE45E28B-F3D4-4143-9ECE-9A40FEF58659}" srcOrd="0" destOrd="0" presId="urn:microsoft.com/office/officeart/2005/8/layout/balance1"/>
    <dgm:cxn modelId="{69926923-4896-4093-A4BE-16E78BC78E3F}" type="presOf" srcId="{A1489ADD-32CA-45F8-9691-B1762B14DBF2}" destId="{F545D77F-5C9D-473E-9C96-3E6968DD7F50}" srcOrd="0" destOrd="0" presId="urn:microsoft.com/office/officeart/2005/8/layout/balance1"/>
    <dgm:cxn modelId="{905A9B5F-F75C-4951-8555-90DA04FF2C79}" type="presParOf" srcId="{F545D77F-5C9D-473E-9C96-3E6968DD7F50}" destId="{F0FD6C23-F3F7-4DD4-9C66-15C1D9696612}" srcOrd="0" destOrd="0" presId="urn:microsoft.com/office/officeart/2005/8/layout/balance1"/>
    <dgm:cxn modelId="{9E6596A7-4FD4-4D26-86D3-FF8ADF54CAB7}" type="presParOf" srcId="{F545D77F-5C9D-473E-9C96-3E6968DD7F50}" destId="{3E3FC915-E7AF-415C-B569-0432E54B10A6}" srcOrd="1" destOrd="0" presId="urn:microsoft.com/office/officeart/2005/8/layout/balance1"/>
    <dgm:cxn modelId="{0670C6FD-AF81-4FE8-9CD6-18AC4FAED6CA}" type="presParOf" srcId="{3E3FC915-E7AF-415C-B569-0432E54B10A6}" destId="{59F68883-7680-4905-937D-B25492824093}" srcOrd="0" destOrd="0" presId="urn:microsoft.com/office/officeart/2005/8/layout/balance1"/>
    <dgm:cxn modelId="{4A6E9B12-8F54-4FB5-9657-B3ABF4F2CAD1}" type="presParOf" srcId="{3E3FC915-E7AF-415C-B569-0432E54B10A6}" destId="{BE45E28B-F3D4-4143-9ECE-9A40FEF58659}" srcOrd="1" destOrd="0" presId="urn:microsoft.com/office/officeart/2005/8/layout/balance1"/>
    <dgm:cxn modelId="{B3C197F6-564E-4B12-A48A-EFA9CCFD503E}" type="presParOf" srcId="{F545D77F-5C9D-473E-9C96-3E6968DD7F50}" destId="{7CF1044A-FC79-401F-AE45-2A918EEEA10B}" srcOrd="2" destOrd="0" presId="urn:microsoft.com/office/officeart/2005/8/layout/balance1"/>
    <dgm:cxn modelId="{45B38247-6FE1-4D99-8F24-C84EA9BCA5E3}" type="presParOf" srcId="{7CF1044A-FC79-401F-AE45-2A918EEEA10B}" destId="{2F8F8538-788E-4057-B3EC-31CC53A795B9}" srcOrd="0" destOrd="0" presId="urn:microsoft.com/office/officeart/2005/8/layout/balance1"/>
    <dgm:cxn modelId="{458B93FF-528E-4BA4-BAF7-1D4516AF0FAB}" type="presParOf" srcId="{7CF1044A-FC79-401F-AE45-2A918EEEA10B}" destId="{3E1B5FE3-A82F-438E-AE1F-DFAEC1F8B11D}" srcOrd="1" destOrd="0" presId="urn:microsoft.com/office/officeart/2005/8/layout/balance1"/>
    <dgm:cxn modelId="{9B575051-578A-4364-85D5-46D6340D005B}" type="presParOf" srcId="{7CF1044A-FC79-401F-AE45-2A918EEEA10B}" destId="{400735AB-6BE2-43F3-9C5E-A3A10760F60D}" srcOrd="2" destOrd="0" presId="urn:microsoft.com/office/officeart/2005/8/layout/balance1"/>
    <dgm:cxn modelId="{F882EA55-88CB-42F8-AF84-62984F0514E2}" type="presParOf" srcId="{7CF1044A-FC79-401F-AE45-2A918EEEA10B}" destId="{DFD5C03B-84DE-4A77-91C5-AF3ECB339C72}" srcOrd="3" destOrd="0" presId="urn:microsoft.com/office/officeart/2005/8/layout/balance1"/>
    <dgm:cxn modelId="{44ADDF72-4613-491E-A77E-D1B8E175E906}" type="presParOf" srcId="{7CF1044A-FC79-401F-AE45-2A918EEEA10B}" destId="{E1609067-0E23-4D28-BE38-EA6807C70E87}" srcOrd="4" destOrd="0" presId="urn:microsoft.com/office/officeart/2005/8/layout/balance1"/>
    <dgm:cxn modelId="{2FB82B26-A3E3-4708-A618-04D7FA233BEF}" type="presParOf" srcId="{7CF1044A-FC79-401F-AE45-2A918EEEA10B}" destId="{88B95442-5ABA-43DE-B7E1-FE1D18C13632}" srcOrd="5" destOrd="0" presId="urn:microsoft.com/office/officeart/2005/8/layout/balance1"/>
    <dgm:cxn modelId="{C1C07801-8866-49CC-A22C-D5CD38C84120}" type="presParOf" srcId="{7CF1044A-FC79-401F-AE45-2A918EEEA10B}" destId="{D641354B-6458-4B76-9E6D-BDF6BCA80EDF}" srcOrd="6" destOrd="0" presId="urn:microsoft.com/office/officeart/2005/8/layout/balance1"/>
    <dgm:cxn modelId="{13ACE46D-74A3-4FEA-B3C3-86B44C309B79}" type="presParOf" srcId="{7CF1044A-FC79-401F-AE45-2A918EEEA10B}" destId="{AB83E479-2544-4FEA-83EC-5516C931D445}" srcOrd="7" destOrd="0" presId="urn:microsoft.com/office/officeart/2005/8/layout/balance1"/>
    <dgm:cxn modelId="{9EDACB4B-7D24-432B-B38B-749BE9AAB7E1}" type="presParOf" srcId="{7CF1044A-FC79-401F-AE45-2A918EEEA10B}" destId="{7C3FE5FC-B4FB-4F57-BAD0-74756FB7504A}" srcOrd="8" destOrd="0" presId="urn:microsoft.com/office/officeart/2005/8/layout/balance1"/>
    <dgm:cxn modelId="{325A7902-464F-4932-B292-7359D8BB8E9E}" type="presParOf" srcId="{7CF1044A-FC79-401F-AE45-2A918EEEA10B}" destId="{9422739E-3169-48F1-99E2-F6CEC8C7DD0D}" srcOrd="9" destOrd="0" presId="urn:microsoft.com/office/officeart/2005/8/layout/balance1"/>
    <dgm:cxn modelId="{30EBC1EC-D126-45B0-BA3C-1EF701557100}" type="presParOf" srcId="{7CF1044A-FC79-401F-AE45-2A918EEEA10B}" destId="{058D0EF9-634A-406E-A380-743BD2D60501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42A69A-2C7E-493D-B56F-8FF02568CF95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7420B0-0652-4D35-AD87-CC1B41E0A19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/>
            <a:t>LTRG</a:t>
          </a:r>
          <a:endParaRPr lang="en-US" sz="2000" b="1" dirty="0"/>
        </a:p>
      </dgm:t>
    </dgm:pt>
    <dgm:pt modelId="{D53BF8F3-38CB-4EC4-A2C2-92533A4E96DC}" type="parTrans" cxnId="{B78D65F3-7D97-4553-9970-6E07093321ED}">
      <dgm:prSet/>
      <dgm:spPr/>
      <dgm:t>
        <a:bodyPr/>
        <a:lstStyle/>
        <a:p>
          <a:endParaRPr lang="en-US"/>
        </a:p>
      </dgm:t>
    </dgm:pt>
    <dgm:pt modelId="{BD626E42-BF77-4841-891D-068DA7251F9D}" type="sibTrans" cxnId="{B78D65F3-7D97-4553-9970-6E07093321ED}">
      <dgm:prSet/>
      <dgm:spPr/>
      <dgm:t>
        <a:bodyPr/>
        <a:lstStyle/>
        <a:p>
          <a:endParaRPr lang="en-US"/>
        </a:p>
      </dgm:t>
    </dgm:pt>
    <dgm:pt modelId="{9C3496ED-04CB-4995-8603-7038BF18428D}">
      <dgm:prSet/>
      <dgm:spPr/>
      <dgm:t>
        <a:bodyPr/>
        <a:lstStyle/>
        <a:p>
          <a:r>
            <a:rPr lang="en-US" dirty="0" smtClean="0"/>
            <a:t>Pastors</a:t>
          </a:r>
          <a:endParaRPr lang="en-US" dirty="0"/>
        </a:p>
      </dgm:t>
    </dgm:pt>
    <dgm:pt modelId="{6385C3CF-60FC-4217-A924-688097F856E1}" type="parTrans" cxnId="{FE994D24-1994-45B1-AA06-9D806D6102D7}">
      <dgm:prSet/>
      <dgm:spPr/>
      <dgm:t>
        <a:bodyPr/>
        <a:lstStyle/>
        <a:p>
          <a:endParaRPr lang="en-US" dirty="0"/>
        </a:p>
      </dgm:t>
    </dgm:pt>
    <dgm:pt modelId="{D0DF0F1D-5672-4296-991D-EB974406DF03}" type="sibTrans" cxnId="{FE994D24-1994-45B1-AA06-9D806D6102D7}">
      <dgm:prSet/>
      <dgm:spPr/>
      <dgm:t>
        <a:bodyPr/>
        <a:lstStyle/>
        <a:p>
          <a:endParaRPr lang="en-US"/>
        </a:p>
      </dgm:t>
    </dgm:pt>
    <dgm:pt modelId="{CD9B3091-10D9-4558-8C51-761FF38F2B69}">
      <dgm:prSet/>
      <dgm:spPr/>
      <dgm:t>
        <a:bodyPr/>
        <a:lstStyle/>
        <a:p>
          <a:r>
            <a:rPr lang="en-US" dirty="0" smtClean="0"/>
            <a:t>Local Government</a:t>
          </a:r>
          <a:endParaRPr lang="en-US" dirty="0"/>
        </a:p>
      </dgm:t>
    </dgm:pt>
    <dgm:pt modelId="{DF7D28EB-811C-462C-A1EE-9892AF388046}" type="parTrans" cxnId="{211DE770-9FED-40D2-AF62-1BBB205D239D}">
      <dgm:prSet/>
      <dgm:spPr/>
      <dgm:t>
        <a:bodyPr/>
        <a:lstStyle/>
        <a:p>
          <a:endParaRPr lang="en-US" dirty="0"/>
        </a:p>
      </dgm:t>
    </dgm:pt>
    <dgm:pt modelId="{7EEA9CAF-B57D-4626-81BD-99ACF1A0E8A7}" type="sibTrans" cxnId="{211DE770-9FED-40D2-AF62-1BBB205D239D}">
      <dgm:prSet/>
      <dgm:spPr/>
      <dgm:t>
        <a:bodyPr/>
        <a:lstStyle/>
        <a:p>
          <a:endParaRPr lang="en-US"/>
        </a:p>
      </dgm:t>
    </dgm:pt>
    <dgm:pt modelId="{A180143D-E3A3-49B2-8702-8945158C24A5}">
      <dgm:prSet/>
      <dgm:spPr/>
      <dgm:t>
        <a:bodyPr/>
        <a:lstStyle/>
        <a:p>
          <a:r>
            <a:rPr lang="en-US" dirty="0" smtClean="0"/>
            <a:t>Concerned Citizens</a:t>
          </a:r>
          <a:endParaRPr lang="en-US" dirty="0"/>
        </a:p>
      </dgm:t>
    </dgm:pt>
    <dgm:pt modelId="{90055465-6B4B-4546-AAC9-0DAD9144B1FC}" type="parTrans" cxnId="{502DF7CF-238B-4F19-AD08-4F5F8F1B1F66}">
      <dgm:prSet/>
      <dgm:spPr/>
      <dgm:t>
        <a:bodyPr/>
        <a:lstStyle/>
        <a:p>
          <a:endParaRPr lang="en-US" dirty="0"/>
        </a:p>
      </dgm:t>
    </dgm:pt>
    <dgm:pt modelId="{C26E1C87-E475-4B46-813E-BD3AF8D8620C}" type="sibTrans" cxnId="{502DF7CF-238B-4F19-AD08-4F5F8F1B1F66}">
      <dgm:prSet/>
      <dgm:spPr/>
      <dgm:t>
        <a:bodyPr/>
        <a:lstStyle/>
        <a:p>
          <a:endParaRPr lang="en-US"/>
        </a:p>
      </dgm:t>
    </dgm:pt>
    <dgm:pt modelId="{71F3E0D0-5B1D-4F0B-8138-3EF83B91EAC6}">
      <dgm:prSet/>
      <dgm:spPr/>
      <dgm:t>
        <a:bodyPr/>
        <a:lstStyle/>
        <a:p>
          <a:r>
            <a:rPr lang="en-US" dirty="0" smtClean="0"/>
            <a:t>Local Social Service Leaders</a:t>
          </a:r>
          <a:endParaRPr lang="en-US" dirty="0"/>
        </a:p>
      </dgm:t>
    </dgm:pt>
    <dgm:pt modelId="{E9629A14-F64E-4779-809F-539B339D2E59}" type="parTrans" cxnId="{6FEE29E2-EFAB-46D4-A5D3-651C2215D7DB}">
      <dgm:prSet/>
      <dgm:spPr/>
      <dgm:t>
        <a:bodyPr/>
        <a:lstStyle/>
        <a:p>
          <a:endParaRPr lang="en-US" dirty="0"/>
        </a:p>
      </dgm:t>
    </dgm:pt>
    <dgm:pt modelId="{AC38F73B-9B10-4379-9A4B-F676A3AC613B}" type="sibTrans" cxnId="{6FEE29E2-EFAB-46D4-A5D3-651C2215D7DB}">
      <dgm:prSet/>
      <dgm:spPr/>
      <dgm:t>
        <a:bodyPr/>
        <a:lstStyle/>
        <a:p>
          <a:endParaRPr lang="en-US"/>
        </a:p>
      </dgm:t>
    </dgm:pt>
    <dgm:pt modelId="{6412699E-5552-4E74-8A5A-4F9F0EF4E3CA}">
      <dgm:prSet/>
      <dgm:spPr/>
      <dgm:t>
        <a:bodyPr/>
        <a:lstStyle/>
        <a:p>
          <a:r>
            <a:rPr lang="en-US" dirty="0" smtClean="0"/>
            <a:t>Representatives from response organizations </a:t>
          </a:r>
          <a:endParaRPr lang="en-US" dirty="0"/>
        </a:p>
      </dgm:t>
    </dgm:pt>
    <dgm:pt modelId="{FB993D8E-E785-4834-93BC-3D4C4C881F94}" type="parTrans" cxnId="{B48F1C56-73F0-495C-A783-78CE11FA5160}">
      <dgm:prSet/>
      <dgm:spPr/>
      <dgm:t>
        <a:bodyPr/>
        <a:lstStyle/>
        <a:p>
          <a:endParaRPr lang="en-US" dirty="0"/>
        </a:p>
      </dgm:t>
    </dgm:pt>
    <dgm:pt modelId="{7FBBB925-6322-4190-97D0-F0D958FBBD67}" type="sibTrans" cxnId="{B48F1C56-73F0-495C-A783-78CE11FA5160}">
      <dgm:prSet/>
      <dgm:spPr/>
      <dgm:t>
        <a:bodyPr/>
        <a:lstStyle/>
        <a:p>
          <a:endParaRPr lang="en-US"/>
        </a:p>
      </dgm:t>
    </dgm:pt>
    <dgm:pt modelId="{1B1F0EED-A4E1-4DB6-BAA1-4F3D6479FEB9}">
      <dgm:prSet/>
      <dgm:spPr/>
      <dgm:t>
        <a:bodyPr/>
        <a:lstStyle/>
        <a:p>
          <a:r>
            <a:rPr lang="en-US" dirty="0" smtClean="0"/>
            <a:t>Business Owners</a:t>
          </a:r>
          <a:endParaRPr lang="en-US" dirty="0"/>
        </a:p>
      </dgm:t>
    </dgm:pt>
    <dgm:pt modelId="{03F28299-389B-42E3-B706-99F51FCA7283}" type="parTrans" cxnId="{CFA458F5-BAB1-40CD-86FD-7230B46C70F5}">
      <dgm:prSet/>
      <dgm:spPr/>
      <dgm:t>
        <a:bodyPr/>
        <a:lstStyle/>
        <a:p>
          <a:endParaRPr lang="en-US" dirty="0"/>
        </a:p>
      </dgm:t>
    </dgm:pt>
    <dgm:pt modelId="{B19C5E99-4246-4A9A-9EDA-0E0A08B0535A}" type="sibTrans" cxnId="{CFA458F5-BAB1-40CD-86FD-7230B46C70F5}">
      <dgm:prSet/>
      <dgm:spPr/>
      <dgm:t>
        <a:bodyPr/>
        <a:lstStyle/>
        <a:p>
          <a:endParaRPr lang="en-US"/>
        </a:p>
      </dgm:t>
    </dgm:pt>
    <dgm:pt modelId="{00F09BC3-8F59-4F09-8B8F-2F370E36C190}" type="pres">
      <dgm:prSet presAssocID="{2642A69A-2C7E-493D-B56F-8FF02568CF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56D2D-F267-4A3F-AF70-F134835758D7}" type="pres">
      <dgm:prSet presAssocID="{547420B0-0652-4D35-AD87-CC1B41E0A196}" presName="centerShape" presStyleLbl="node0" presStyleIdx="0" presStyleCnt="1"/>
      <dgm:spPr/>
      <dgm:t>
        <a:bodyPr/>
        <a:lstStyle/>
        <a:p>
          <a:endParaRPr lang="en-US"/>
        </a:p>
      </dgm:t>
    </dgm:pt>
    <dgm:pt modelId="{DCCF3E53-B8FD-4B2A-A888-DC8197CC8DD5}" type="pres">
      <dgm:prSet presAssocID="{6385C3CF-60FC-4217-A924-688097F856E1}" presName="Name9" presStyleLbl="parChTrans1D2" presStyleIdx="0" presStyleCnt="6"/>
      <dgm:spPr/>
      <dgm:t>
        <a:bodyPr/>
        <a:lstStyle/>
        <a:p>
          <a:endParaRPr lang="en-US"/>
        </a:p>
      </dgm:t>
    </dgm:pt>
    <dgm:pt modelId="{86199E08-9BCE-4D26-9C08-3F8F1557937C}" type="pres">
      <dgm:prSet presAssocID="{6385C3CF-60FC-4217-A924-688097F856E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235328A-5ACE-4915-A4B8-3CB2B8E732E6}" type="pres">
      <dgm:prSet presAssocID="{9C3496ED-04CB-4995-8603-7038BF1842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5A30-11F0-47FF-9C68-BAB3AC22D53D}" type="pres">
      <dgm:prSet presAssocID="{DF7D28EB-811C-462C-A1EE-9892AF388046}" presName="Name9" presStyleLbl="parChTrans1D2" presStyleIdx="1" presStyleCnt="6"/>
      <dgm:spPr/>
      <dgm:t>
        <a:bodyPr/>
        <a:lstStyle/>
        <a:p>
          <a:endParaRPr lang="en-US"/>
        </a:p>
      </dgm:t>
    </dgm:pt>
    <dgm:pt modelId="{ECC389BA-49E8-47F3-A3AE-5C6E7B7736A5}" type="pres">
      <dgm:prSet presAssocID="{DF7D28EB-811C-462C-A1EE-9892AF38804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7C16FD8-DDB5-45B5-8F5C-8EE109948913}" type="pres">
      <dgm:prSet presAssocID="{CD9B3091-10D9-4558-8C51-761FF38F2B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30B90-3B80-49FF-B613-F06E68A9B430}" type="pres">
      <dgm:prSet presAssocID="{90055465-6B4B-4546-AAC9-0DAD9144B1FC}" presName="Name9" presStyleLbl="parChTrans1D2" presStyleIdx="2" presStyleCnt="6"/>
      <dgm:spPr/>
      <dgm:t>
        <a:bodyPr/>
        <a:lstStyle/>
        <a:p>
          <a:endParaRPr lang="en-US"/>
        </a:p>
      </dgm:t>
    </dgm:pt>
    <dgm:pt modelId="{45FD3D3A-4C18-4104-9BE2-977A3312A5F4}" type="pres">
      <dgm:prSet presAssocID="{90055465-6B4B-4546-AAC9-0DAD9144B1F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3C0B29C-2DBB-468B-B892-4EEA06FE7AFF}" type="pres">
      <dgm:prSet presAssocID="{A180143D-E3A3-49B2-8702-8945158C24A5}" presName="node" presStyleLbl="node1" presStyleIdx="2" presStyleCnt="6" custRadScaleRad="100958" custRadScaleInc="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30751-291C-4C41-A054-304EEC6AD8E4}" type="pres">
      <dgm:prSet presAssocID="{E9629A14-F64E-4779-809F-539B339D2E59}" presName="Name9" presStyleLbl="parChTrans1D2" presStyleIdx="3" presStyleCnt="6"/>
      <dgm:spPr/>
      <dgm:t>
        <a:bodyPr/>
        <a:lstStyle/>
        <a:p>
          <a:endParaRPr lang="en-US"/>
        </a:p>
      </dgm:t>
    </dgm:pt>
    <dgm:pt modelId="{EC55AF9A-014B-4F75-B569-7C08A236C9CB}" type="pres">
      <dgm:prSet presAssocID="{E9629A14-F64E-4779-809F-539B339D2E5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6294EB7-7043-49D0-BDF4-F17657B26628}" type="pres">
      <dgm:prSet presAssocID="{71F3E0D0-5B1D-4F0B-8138-3EF83B91EA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05446-4328-4380-B58F-0B85C4A0277C}" type="pres">
      <dgm:prSet presAssocID="{FB993D8E-E785-4834-93BC-3D4C4C881F94}" presName="Name9" presStyleLbl="parChTrans1D2" presStyleIdx="4" presStyleCnt="6"/>
      <dgm:spPr/>
      <dgm:t>
        <a:bodyPr/>
        <a:lstStyle/>
        <a:p>
          <a:endParaRPr lang="en-US"/>
        </a:p>
      </dgm:t>
    </dgm:pt>
    <dgm:pt modelId="{2FE432AD-8478-4DC5-A499-6CBCCCC45295}" type="pres">
      <dgm:prSet presAssocID="{FB993D8E-E785-4834-93BC-3D4C4C881F9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748F4C8-8A46-4365-8DF3-ABA3A0E36069}" type="pres">
      <dgm:prSet presAssocID="{6412699E-5552-4E74-8A5A-4F9F0EF4E3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6EA69-3D75-4004-9901-0C93C22AABFB}" type="pres">
      <dgm:prSet presAssocID="{03F28299-389B-42E3-B706-99F51FCA7283}" presName="Name9" presStyleLbl="parChTrans1D2" presStyleIdx="5" presStyleCnt="6"/>
      <dgm:spPr/>
      <dgm:t>
        <a:bodyPr/>
        <a:lstStyle/>
        <a:p>
          <a:endParaRPr lang="en-US"/>
        </a:p>
      </dgm:t>
    </dgm:pt>
    <dgm:pt modelId="{17E3BCB6-0703-4BD4-ABDA-E186C76D8408}" type="pres">
      <dgm:prSet presAssocID="{03F28299-389B-42E3-B706-99F51FCA728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7C6EAA6-47F7-41C2-8364-9B638EC99DC0}" type="pres">
      <dgm:prSet presAssocID="{1B1F0EED-A4E1-4DB6-BAA1-4F3D6479FE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FF43D-4AFB-4CF7-9D0C-872D2D0558EC}" type="presOf" srcId="{E9629A14-F64E-4779-809F-539B339D2E59}" destId="{68130751-291C-4C41-A054-304EEC6AD8E4}" srcOrd="0" destOrd="0" presId="urn:microsoft.com/office/officeart/2005/8/layout/radial1"/>
    <dgm:cxn modelId="{B78D65F3-7D97-4553-9970-6E07093321ED}" srcId="{2642A69A-2C7E-493D-B56F-8FF02568CF95}" destId="{547420B0-0652-4D35-AD87-CC1B41E0A196}" srcOrd="0" destOrd="0" parTransId="{D53BF8F3-38CB-4EC4-A2C2-92533A4E96DC}" sibTransId="{BD626E42-BF77-4841-891D-068DA7251F9D}"/>
    <dgm:cxn modelId="{DE85B714-C526-4861-A3B8-B6BB3B96474E}" type="presOf" srcId="{E9629A14-F64E-4779-809F-539B339D2E59}" destId="{EC55AF9A-014B-4F75-B569-7C08A236C9CB}" srcOrd="1" destOrd="0" presId="urn:microsoft.com/office/officeart/2005/8/layout/radial1"/>
    <dgm:cxn modelId="{E0F12B8F-392F-4ABF-8BC3-CA4815D7A16D}" type="presOf" srcId="{90055465-6B4B-4546-AAC9-0DAD9144B1FC}" destId="{C9C30B90-3B80-49FF-B613-F06E68A9B430}" srcOrd="0" destOrd="0" presId="urn:microsoft.com/office/officeart/2005/8/layout/radial1"/>
    <dgm:cxn modelId="{93ED60A5-05FA-4742-9190-8DCB8D7531C9}" type="presOf" srcId="{DF7D28EB-811C-462C-A1EE-9892AF388046}" destId="{C3BF5A30-11F0-47FF-9C68-BAB3AC22D53D}" srcOrd="0" destOrd="0" presId="urn:microsoft.com/office/officeart/2005/8/layout/radial1"/>
    <dgm:cxn modelId="{BE051583-060F-4BF6-9962-982CC8FB7FBC}" type="presOf" srcId="{A180143D-E3A3-49B2-8702-8945158C24A5}" destId="{23C0B29C-2DBB-468B-B892-4EEA06FE7AFF}" srcOrd="0" destOrd="0" presId="urn:microsoft.com/office/officeart/2005/8/layout/radial1"/>
    <dgm:cxn modelId="{FE994D24-1994-45B1-AA06-9D806D6102D7}" srcId="{547420B0-0652-4D35-AD87-CC1B41E0A196}" destId="{9C3496ED-04CB-4995-8603-7038BF18428D}" srcOrd="0" destOrd="0" parTransId="{6385C3CF-60FC-4217-A924-688097F856E1}" sibTransId="{D0DF0F1D-5672-4296-991D-EB974406DF03}"/>
    <dgm:cxn modelId="{CDA0CA2A-F7EE-4E4E-828A-2B391C1426CA}" type="presOf" srcId="{90055465-6B4B-4546-AAC9-0DAD9144B1FC}" destId="{45FD3D3A-4C18-4104-9BE2-977A3312A5F4}" srcOrd="1" destOrd="0" presId="urn:microsoft.com/office/officeart/2005/8/layout/radial1"/>
    <dgm:cxn modelId="{CFA458F5-BAB1-40CD-86FD-7230B46C70F5}" srcId="{547420B0-0652-4D35-AD87-CC1B41E0A196}" destId="{1B1F0EED-A4E1-4DB6-BAA1-4F3D6479FEB9}" srcOrd="5" destOrd="0" parTransId="{03F28299-389B-42E3-B706-99F51FCA7283}" sibTransId="{B19C5E99-4246-4A9A-9EDA-0E0A08B0535A}"/>
    <dgm:cxn modelId="{184F76D6-D816-4F33-9A6D-A2A16F8E246A}" type="presOf" srcId="{9C3496ED-04CB-4995-8603-7038BF18428D}" destId="{C235328A-5ACE-4915-A4B8-3CB2B8E732E6}" srcOrd="0" destOrd="0" presId="urn:microsoft.com/office/officeart/2005/8/layout/radial1"/>
    <dgm:cxn modelId="{0D89D556-B267-46D2-9477-F9C0FAD82166}" type="presOf" srcId="{03F28299-389B-42E3-B706-99F51FCA7283}" destId="{5636EA69-3D75-4004-9901-0C93C22AABFB}" srcOrd="0" destOrd="0" presId="urn:microsoft.com/office/officeart/2005/8/layout/radial1"/>
    <dgm:cxn modelId="{211DE770-9FED-40D2-AF62-1BBB205D239D}" srcId="{547420B0-0652-4D35-AD87-CC1B41E0A196}" destId="{CD9B3091-10D9-4558-8C51-761FF38F2B69}" srcOrd="1" destOrd="0" parTransId="{DF7D28EB-811C-462C-A1EE-9892AF388046}" sibTransId="{7EEA9CAF-B57D-4626-81BD-99ACF1A0E8A7}"/>
    <dgm:cxn modelId="{54A988F3-5745-40E9-AA3D-2823DED0C87C}" type="presOf" srcId="{6412699E-5552-4E74-8A5A-4F9F0EF4E3CA}" destId="{8748F4C8-8A46-4365-8DF3-ABA3A0E36069}" srcOrd="0" destOrd="0" presId="urn:microsoft.com/office/officeart/2005/8/layout/radial1"/>
    <dgm:cxn modelId="{38C7B170-5713-44F2-8A51-C96AAD661BA9}" type="presOf" srcId="{6385C3CF-60FC-4217-A924-688097F856E1}" destId="{86199E08-9BCE-4D26-9C08-3F8F1557937C}" srcOrd="1" destOrd="0" presId="urn:microsoft.com/office/officeart/2005/8/layout/radial1"/>
    <dgm:cxn modelId="{B48F1C56-73F0-495C-A783-78CE11FA5160}" srcId="{547420B0-0652-4D35-AD87-CC1B41E0A196}" destId="{6412699E-5552-4E74-8A5A-4F9F0EF4E3CA}" srcOrd="4" destOrd="0" parTransId="{FB993D8E-E785-4834-93BC-3D4C4C881F94}" sibTransId="{7FBBB925-6322-4190-97D0-F0D958FBBD67}"/>
    <dgm:cxn modelId="{E9A7D50C-1484-45A0-88F5-681E51E7A4D6}" type="presOf" srcId="{2642A69A-2C7E-493D-B56F-8FF02568CF95}" destId="{00F09BC3-8F59-4F09-8B8F-2F370E36C190}" srcOrd="0" destOrd="0" presId="urn:microsoft.com/office/officeart/2005/8/layout/radial1"/>
    <dgm:cxn modelId="{6E4DC960-BE90-40FA-8F65-6FA3AC27C9ED}" type="presOf" srcId="{1B1F0EED-A4E1-4DB6-BAA1-4F3D6479FEB9}" destId="{97C6EAA6-47F7-41C2-8364-9B638EC99DC0}" srcOrd="0" destOrd="0" presId="urn:microsoft.com/office/officeart/2005/8/layout/radial1"/>
    <dgm:cxn modelId="{502DF7CF-238B-4F19-AD08-4F5F8F1B1F66}" srcId="{547420B0-0652-4D35-AD87-CC1B41E0A196}" destId="{A180143D-E3A3-49B2-8702-8945158C24A5}" srcOrd="2" destOrd="0" parTransId="{90055465-6B4B-4546-AAC9-0DAD9144B1FC}" sibTransId="{C26E1C87-E475-4B46-813E-BD3AF8D8620C}"/>
    <dgm:cxn modelId="{631565A4-3ACE-4252-B903-47C41E8EC458}" type="presOf" srcId="{CD9B3091-10D9-4558-8C51-761FF38F2B69}" destId="{77C16FD8-DDB5-45B5-8F5C-8EE109948913}" srcOrd="0" destOrd="0" presId="urn:microsoft.com/office/officeart/2005/8/layout/radial1"/>
    <dgm:cxn modelId="{FB0A1616-49C6-432C-8CCD-06315E434EC4}" type="presOf" srcId="{71F3E0D0-5B1D-4F0B-8138-3EF83B91EAC6}" destId="{A6294EB7-7043-49D0-BDF4-F17657B26628}" srcOrd="0" destOrd="0" presId="urn:microsoft.com/office/officeart/2005/8/layout/radial1"/>
    <dgm:cxn modelId="{E7134EF3-C4CC-43AC-B68E-46C8EE7ACA6E}" type="presOf" srcId="{03F28299-389B-42E3-B706-99F51FCA7283}" destId="{17E3BCB6-0703-4BD4-ABDA-E186C76D8408}" srcOrd="1" destOrd="0" presId="urn:microsoft.com/office/officeart/2005/8/layout/radial1"/>
    <dgm:cxn modelId="{6FEE29E2-EFAB-46D4-A5D3-651C2215D7DB}" srcId="{547420B0-0652-4D35-AD87-CC1B41E0A196}" destId="{71F3E0D0-5B1D-4F0B-8138-3EF83B91EAC6}" srcOrd="3" destOrd="0" parTransId="{E9629A14-F64E-4779-809F-539B339D2E59}" sibTransId="{AC38F73B-9B10-4379-9A4B-F676A3AC613B}"/>
    <dgm:cxn modelId="{4DAB8616-F2DB-47A1-87C8-3A23552EDDFB}" type="presOf" srcId="{547420B0-0652-4D35-AD87-CC1B41E0A196}" destId="{74556D2D-F267-4A3F-AF70-F134835758D7}" srcOrd="0" destOrd="0" presId="urn:microsoft.com/office/officeart/2005/8/layout/radial1"/>
    <dgm:cxn modelId="{217B1EAC-5794-4F1C-95F9-76DD877FBD88}" type="presOf" srcId="{FB993D8E-E785-4834-93BC-3D4C4C881F94}" destId="{2FE432AD-8478-4DC5-A499-6CBCCCC45295}" srcOrd="1" destOrd="0" presId="urn:microsoft.com/office/officeart/2005/8/layout/radial1"/>
    <dgm:cxn modelId="{0773146A-835D-4438-BE3A-22F69EABBFF7}" type="presOf" srcId="{6385C3CF-60FC-4217-A924-688097F856E1}" destId="{DCCF3E53-B8FD-4B2A-A888-DC8197CC8DD5}" srcOrd="0" destOrd="0" presId="urn:microsoft.com/office/officeart/2005/8/layout/radial1"/>
    <dgm:cxn modelId="{E4AC42BF-9887-498E-BC39-1B503C2B4693}" type="presOf" srcId="{DF7D28EB-811C-462C-A1EE-9892AF388046}" destId="{ECC389BA-49E8-47F3-A3AE-5C6E7B7736A5}" srcOrd="1" destOrd="0" presId="urn:microsoft.com/office/officeart/2005/8/layout/radial1"/>
    <dgm:cxn modelId="{0059EDA0-A1A2-4418-AD40-49D3D4E8593F}" type="presOf" srcId="{FB993D8E-E785-4834-93BC-3D4C4C881F94}" destId="{72005446-4328-4380-B58F-0B85C4A0277C}" srcOrd="0" destOrd="0" presId="urn:microsoft.com/office/officeart/2005/8/layout/radial1"/>
    <dgm:cxn modelId="{3EB6B468-973A-40F1-B1E6-68D17F361C0B}" type="presParOf" srcId="{00F09BC3-8F59-4F09-8B8F-2F370E36C190}" destId="{74556D2D-F267-4A3F-AF70-F134835758D7}" srcOrd="0" destOrd="0" presId="urn:microsoft.com/office/officeart/2005/8/layout/radial1"/>
    <dgm:cxn modelId="{0E7778A4-1447-4344-945B-1BAEC7077A19}" type="presParOf" srcId="{00F09BC3-8F59-4F09-8B8F-2F370E36C190}" destId="{DCCF3E53-B8FD-4B2A-A888-DC8197CC8DD5}" srcOrd="1" destOrd="0" presId="urn:microsoft.com/office/officeart/2005/8/layout/radial1"/>
    <dgm:cxn modelId="{8B3CBE74-1715-4E20-BDC4-AE7098173480}" type="presParOf" srcId="{DCCF3E53-B8FD-4B2A-A888-DC8197CC8DD5}" destId="{86199E08-9BCE-4D26-9C08-3F8F1557937C}" srcOrd="0" destOrd="0" presId="urn:microsoft.com/office/officeart/2005/8/layout/radial1"/>
    <dgm:cxn modelId="{061F6A59-38F0-41F0-91CB-2B259D19225A}" type="presParOf" srcId="{00F09BC3-8F59-4F09-8B8F-2F370E36C190}" destId="{C235328A-5ACE-4915-A4B8-3CB2B8E732E6}" srcOrd="2" destOrd="0" presId="urn:microsoft.com/office/officeart/2005/8/layout/radial1"/>
    <dgm:cxn modelId="{AFA6E598-5FE3-4914-AD50-D6EAD8839F97}" type="presParOf" srcId="{00F09BC3-8F59-4F09-8B8F-2F370E36C190}" destId="{C3BF5A30-11F0-47FF-9C68-BAB3AC22D53D}" srcOrd="3" destOrd="0" presId="urn:microsoft.com/office/officeart/2005/8/layout/radial1"/>
    <dgm:cxn modelId="{37C849A7-58D8-4E18-BB5E-C2755C97273A}" type="presParOf" srcId="{C3BF5A30-11F0-47FF-9C68-BAB3AC22D53D}" destId="{ECC389BA-49E8-47F3-A3AE-5C6E7B7736A5}" srcOrd="0" destOrd="0" presId="urn:microsoft.com/office/officeart/2005/8/layout/radial1"/>
    <dgm:cxn modelId="{492C185D-2B1D-481E-9F76-2D54357EAED1}" type="presParOf" srcId="{00F09BC3-8F59-4F09-8B8F-2F370E36C190}" destId="{77C16FD8-DDB5-45B5-8F5C-8EE109948913}" srcOrd="4" destOrd="0" presId="urn:microsoft.com/office/officeart/2005/8/layout/radial1"/>
    <dgm:cxn modelId="{1F90E014-26D9-40C9-AB29-39F57EECBCC3}" type="presParOf" srcId="{00F09BC3-8F59-4F09-8B8F-2F370E36C190}" destId="{C9C30B90-3B80-49FF-B613-F06E68A9B430}" srcOrd="5" destOrd="0" presId="urn:microsoft.com/office/officeart/2005/8/layout/radial1"/>
    <dgm:cxn modelId="{DB083658-FDCA-427D-AE7A-2EA905FE3525}" type="presParOf" srcId="{C9C30B90-3B80-49FF-B613-F06E68A9B430}" destId="{45FD3D3A-4C18-4104-9BE2-977A3312A5F4}" srcOrd="0" destOrd="0" presId="urn:microsoft.com/office/officeart/2005/8/layout/radial1"/>
    <dgm:cxn modelId="{E2F21F0C-EDC7-47DA-A007-9D0D25C04344}" type="presParOf" srcId="{00F09BC3-8F59-4F09-8B8F-2F370E36C190}" destId="{23C0B29C-2DBB-468B-B892-4EEA06FE7AFF}" srcOrd="6" destOrd="0" presId="urn:microsoft.com/office/officeart/2005/8/layout/radial1"/>
    <dgm:cxn modelId="{5BD1C9DC-E574-420C-9129-DDCD19AFADE2}" type="presParOf" srcId="{00F09BC3-8F59-4F09-8B8F-2F370E36C190}" destId="{68130751-291C-4C41-A054-304EEC6AD8E4}" srcOrd="7" destOrd="0" presId="urn:microsoft.com/office/officeart/2005/8/layout/radial1"/>
    <dgm:cxn modelId="{67D687C1-2E14-4FAE-90F0-A12326D3EC3F}" type="presParOf" srcId="{68130751-291C-4C41-A054-304EEC6AD8E4}" destId="{EC55AF9A-014B-4F75-B569-7C08A236C9CB}" srcOrd="0" destOrd="0" presId="urn:microsoft.com/office/officeart/2005/8/layout/radial1"/>
    <dgm:cxn modelId="{8C343950-E51E-4AC2-B3A8-61F39541F23A}" type="presParOf" srcId="{00F09BC3-8F59-4F09-8B8F-2F370E36C190}" destId="{A6294EB7-7043-49D0-BDF4-F17657B26628}" srcOrd="8" destOrd="0" presId="urn:microsoft.com/office/officeart/2005/8/layout/radial1"/>
    <dgm:cxn modelId="{AF1BBCFF-D9BB-45F3-B8C8-6D0E5216659F}" type="presParOf" srcId="{00F09BC3-8F59-4F09-8B8F-2F370E36C190}" destId="{72005446-4328-4380-B58F-0B85C4A0277C}" srcOrd="9" destOrd="0" presId="urn:microsoft.com/office/officeart/2005/8/layout/radial1"/>
    <dgm:cxn modelId="{5A4BE23B-47AA-4F47-BC42-5C2A38BE6EF3}" type="presParOf" srcId="{72005446-4328-4380-B58F-0B85C4A0277C}" destId="{2FE432AD-8478-4DC5-A499-6CBCCCC45295}" srcOrd="0" destOrd="0" presId="urn:microsoft.com/office/officeart/2005/8/layout/radial1"/>
    <dgm:cxn modelId="{F7D70FF0-A2E9-491D-8ED1-34AA069F0D7F}" type="presParOf" srcId="{00F09BC3-8F59-4F09-8B8F-2F370E36C190}" destId="{8748F4C8-8A46-4365-8DF3-ABA3A0E36069}" srcOrd="10" destOrd="0" presId="urn:microsoft.com/office/officeart/2005/8/layout/radial1"/>
    <dgm:cxn modelId="{314BE41D-CDF0-4E1F-BC16-01AF7E495E02}" type="presParOf" srcId="{00F09BC3-8F59-4F09-8B8F-2F370E36C190}" destId="{5636EA69-3D75-4004-9901-0C93C22AABFB}" srcOrd="11" destOrd="0" presId="urn:microsoft.com/office/officeart/2005/8/layout/radial1"/>
    <dgm:cxn modelId="{C02A939C-510C-487B-BA4E-6C1D04C7CB60}" type="presParOf" srcId="{5636EA69-3D75-4004-9901-0C93C22AABFB}" destId="{17E3BCB6-0703-4BD4-ABDA-E186C76D8408}" srcOrd="0" destOrd="0" presId="urn:microsoft.com/office/officeart/2005/8/layout/radial1"/>
    <dgm:cxn modelId="{F020C651-F611-4926-81AE-433F4EBDD7A2}" type="presParOf" srcId="{00F09BC3-8F59-4F09-8B8F-2F370E36C190}" destId="{97C6EAA6-47F7-41C2-8364-9B638EC99DC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42A69A-2C7E-493D-B56F-8FF02568CF95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7420B0-0652-4D35-AD87-CC1B41E0A19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/>
            <a:t>LTRG</a:t>
          </a:r>
          <a:endParaRPr lang="en-US" sz="2000" b="1" dirty="0"/>
        </a:p>
      </dgm:t>
    </dgm:pt>
    <dgm:pt modelId="{D53BF8F3-38CB-4EC4-A2C2-92533A4E96DC}" type="parTrans" cxnId="{B78D65F3-7D97-4553-9970-6E07093321ED}">
      <dgm:prSet/>
      <dgm:spPr/>
      <dgm:t>
        <a:bodyPr/>
        <a:lstStyle/>
        <a:p>
          <a:endParaRPr lang="en-US"/>
        </a:p>
      </dgm:t>
    </dgm:pt>
    <dgm:pt modelId="{BD626E42-BF77-4841-891D-068DA7251F9D}" type="sibTrans" cxnId="{B78D65F3-7D97-4553-9970-6E07093321ED}">
      <dgm:prSet/>
      <dgm:spPr/>
      <dgm:t>
        <a:bodyPr/>
        <a:lstStyle/>
        <a:p>
          <a:endParaRPr lang="en-US"/>
        </a:p>
      </dgm:t>
    </dgm:pt>
    <dgm:pt modelId="{9C3496ED-04CB-4995-8603-7038BF18428D}">
      <dgm:prSet/>
      <dgm:spPr/>
      <dgm:t>
        <a:bodyPr/>
        <a:lstStyle/>
        <a:p>
          <a:r>
            <a:rPr lang="en-US" dirty="0" smtClean="0"/>
            <a:t>Resource Development</a:t>
          </a:r>
          <a:endParaRPr lang="en-US" dirty="0"/>
        </a:p>
      </dgm:t>
    </dgm:pt>
    <dgm:pt modelId="{6385C3CF-60FC-4217-A924-688097F856E1}" type="parTrans" cxnId="{FE994D24-1994-45B1-AA06-9D806D6102D7}">
      <dgm:prSet/>
      <dgm:spPr/>
      <dgm:t>
        <a:bodyPr/>
        <a:lstStyle/>
        <a:p>
          <a:endParaRPr lang="en-US" dirty="0"/>
        </a:p>
      </dgm:t>
    </dgm:pt>
    <dgm:pt modelId="{D0DF0F1D-5672-4296-991D-EB974406DF03}" type="sibTrans" cxnId="{FE994D24-1994-45B1-AA06-9D806D6102D7}">
      <dgm:prSet/>
      <dgm:spPr/>
      <dgm:t>
        <a:bodyPr/>
        <a:lstStyle/>
        <a:p>
          <a:endParaRPr lang="en-US"/>
        </a:p>
      </dgm:t>
    </dgm:pt>
    <dgm:pt modelId="{5E5839A9-7E07-4819-87AA-184B3EDAABB5}">
      <dgm:prSet/>
      <dgm:spPr/>
      <dgm:t>
        <a:bodyPr/>
        <a:lstStyle/>
        <a:p>
          <a:r>
            <a:rPr lang="en-US" dirty="0" smtClean="0"/>
            <a:t>Donation Management </a:t>
          </a:r>
          <a:endParaRPr lang="en-US" dirty="0"/>
        </a:p>
      </dgm:t>
    </dgm:pt>
    <dgm:pt modelId="{83C927B1-C1C4-4BB7-85EF-CC0D901A7951}" type="parTrans" cxnId="{4FDA6657-1C9A-4FDD-91F0-1BE93A93ADFE}">
      <dgm:prSet/>
      <dgm:spPr/>
      <dgm:t>
        <a:bodyPr/>
        <a:lstStyle/>
        <a:p>
          <a:endParaRPr lang="en-US" dirty="0"/>
        </a:p>
      </dgm:t>
    </dgm:pt>
    <dgm:pt modelId="{A7886D69-B329-4FF3-A481-2032FEC11567}" type="sibTrans" cxnId="{4FDA6657-1C9A-4FDD-91F0-1BE93A93ADFE}">
      <dgm:prSet/>
      <dgm:spPr/>
      <dgm:t>
        <a:bodyPr/>
        <a:lstStyle/>
        <a:p>
          <a:endParaRPr lang="en-US"/>
        </a:p>
      </dgm:t>
    </dgm:pt>
    <dgm:pt modelId="{CD9B3091-10D9-4558-8C51-761FF38F2B69}">
      <dgm:prSet/>
      <dgm:spPr/>
      <dgm:t>
        <a:bodyPr/>
        <a:lstStyle/>
        <a:p>
          <a:r>
            <a:rPr lang="en-US" dirty="0" smtClean="0"/>
            <a:t>Spiritual and Emotional Care</a:t>
          </a:r>
          <a:endParaRPr lang="en-US" dirty="0"/>
        </a:p>
      </dgm:t>
    </dgm:pt>
    <dgm:pt modelId="{DF7D28EB-811C-462C-A1EE-9892AF388046}" type="parTrans" cxnId="{211DE770-9FED-40D2-AF62-1BBB205D239D}">
      <dgm:prSet/>
      <dgm:spPr/>
      <dgm:t>
        <a:bodyPr/>
        <a:lstStyle/>
        <a:p>
          <a:endParaRPr lang="en-US" dirty="0"/>
        </a:p>
      </dgm:t>
    </dgm:pt>
    <dgm:pt modelId="{7EEA9CAF-B57D-4626-81BD-99ACF1A0E8A7}" type="sibTrans" cxnId="{211DE770-9FED-40D2-AF62-1BBB205D239D}">
      <dgm:prSet/>
      <dgm:spPr/>
      <dgm:t>
        <a:bodyPr/>
        <a:lstStyle/>
        <a:p>
          <a:endParaRPr lang="en-US"/>
        </a:p>
      </dgm:t>
    </dgm:pt>
    <dgm:pt modelId="{A180143D-E3A3-49B2-8702-8945158C24A5}">
      <dgm:prSet/>
      <dgm:spPr/>
      <dgm:t>
        <a:bodyPr/>
        <a:lstStyle/>
        <a:p>
          <a:r>
            <a:rPr lang="en-US" dirty="0" smtClean="0"/>
            <a:t>Volunteer Management</a:t>
          </a:r>
          <a:endParaRPr lang="en-US" dirty="0"/>
        </a:p>
      </dgm:t>
    </dgm:pt>
    <dgm:pt modelId="{90055465-6B4B-4546-AAC9-0DAD9144B1FC}" type="parTrans" cxnId="{502DF7CF-238B-4F19-AD08-4F5F8F1B1F66}">
      <dgm:prSet/>
      <dgm:spPr/>
      <dgm:t>
        <a:bodyPr/>
        <a:lstStyle/>
        <a:p>
          <a:endParaRPr lang="en-US" dirty="0"/>
        </a:p>
      </dgm:t>
    </dgm:pt>
    <dgm:pt modelId="{C26E1C87-E475-4B46-813E-BD3AF8D8620C}" type="sibTrans" cxnId="{502DF7CF-238B-4F19-AD08-4F5F8F1B1F66}">
      <dgm:prSet/>
      <dgm:spPr/>
      <dgm:t>
        <a:bodyPr/>
        <a:lstStyle/>
        <a:p>
          <a:endParaRPr lang="en-US"/>
        </a:p>
      </dgm:t>
    </dgm:pt>
    <dgm:pt modelId="{A039465C-A4BC-4B41-A52E-92CB9BF44779}">
      <dgm:prSet/>
      <dgm:spPr/>
      <dgm:t>
        <a:bodyPr/>
        <a:lstStyle/>
        <a:p>
          <a:r>
            <a:rPr lang="en-US" dirty="0" smtClean="0"/>
            <a:t>Construction Management</a:t>
          </a:r>
          <a:endParaRPr lang="en-US" dirty="0"/>
        </a:p>
      </dgm:t>
    </dgm:pt>
    <dgm:pt modelId="{12B5EC10-3C32-41DD-87C4-8CEF31F3EE3A}" type="parTrans" cxnId="{A1C50726-3A14-4CB5-B144-48D302B6EA46}">
      <dgm:prSet/>
      <dgm:spPr/>
      <dgm:t>
        <a:bodyPr/>
        <a:lstStyle/>
        <a:p>
          <a:endParaRPr lang="en-US" dirty="0"/>
        </a:p>
      </dgm:t>
    </dgm:pt>
    <dgm:pt modelId="{244FD7C8-634B-4542-B39E-3FCF3384DD83}" type="sibTrans" cxnId="{A1C50726-3A14-4CB5-B144-48D302B6EA46}">
      <dgm:prSet/>
      <dgm:spPr/>
      <dgm:t>
        <a:bodyPr/>
        <a:lstStyle/>
        <a:p>
          <a:endParaRPr lang="en-US"/>
        </a:p>
      </dgm:t>
    </dgm:pt>
    <dgm:pt modelId="{71F3E0D0-5B1D-4F0B-8138-3EF83B91EAC6}">
      <dgm:prSet/>
      <dgm:spPr/>
      <dgm:t>
        <a:bodyPr/>
        <a:lstStyle/>
        <a:p>
          <a:r>
            <a:rPr lang="en-US" dirty="0" smtClean="0"/>
            <a:t>Case Management</a:t>
          </a:r>
          <a:endParaRPr lang="en-US" dirty="0"/>
        </a:p>
      </dgm:t>
    </dgm:pt>
    <dgm:pt modelId="{E9629A14-F64E-4779-809F-539B339D2E59}" type="parTrans" cxnId="{6FEE29E2-EFAB-46D4-A5D3-651C2215D7DB}">
      <dgm:prSet/>
      <dgm:spPr/>
      <dgm:t>
        <a:bodyPr/>
        <a:lstStyle/>
        <a:p>
          <a:endParaRPr lang="en-US" dirty="0"/>
        </a:p>
      </dgm:t>
    </dgm:pt>
    <dgm:pt modelId="{AC38F73B-9B10-4379-9A4B-F676A3AC613B}" type="sibTrans" cxnId="{6FEE29E2-EFAB-46D4-A5D3-651C2215D7DB}">
      <dgm:prSet/>
      <dgm:spPr/>
      <dgm:t>
        <a:bodyPr/>
        <a:lstStyle/>
        <a:p>
          <a:endParaRPr lang="en-US"/>
        </a:p>
      </dgm:t>
    </dgm:pt>
    <dgm:pt modelId="{6412699E-5552-4E74-8A5A-4F9F0EF4E3CA}">
      <dgm:prSet/>
      <dgm:spPr/>
      <dgm:t>
        <a:bodyPr/>
        <a:lstStyle/>
        <a:p>
          <a:r>
            <a:rPr lang="en-US" dirty="0" smtClean="0"/>
            <a:t>Advocacy </a:t>
          </a:r>
          <a:endParaRPr lang="en-US" dirty="0"/>
        </a:p>
      </dgm:t>
    </dgm:pt>
    <dgm:pt modelId="{FB993D8E-E785-4834-93BC-3D4C4C881F94}" type="parTrans" cxnId="{B48F1C56-73F0-495C-A783-78CE11FA5160}">
      <dgm:prSet/>
      <dgm:spPr/>
      <dgm:t>
        <a:bodyPr/>
        <a:lstStyle/>
        <a:p>
          <a:endParaRPr lang="en-US" dirty="0"/>
        </a:p>
      </dgm:t>
    </dgm:pt>
    <dgm:pt modelId="{7FBBB925-6322-4190-97D0-F0D958FBBD67}" type="sibTrans" cxnId="{B48F1C56-73F0-495C-A783-78CE11FA5160}">
      <dgm:prSet/>
      <dgm:spPr/>
      <dgm:t>
        <a:bodyPr/>
        <a:lstStyle/>
        <a:p>
          <a:endParaRPr lang="en-US"/>
        </a:p>
      </dgm:t>
    </dgm:pt>
    <dgm:pt modelId="{1B1F0EED-A4E1-4DB6-BAA1-4F3D6479FEB9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03F28299-389B-42E3-B706-99F51FCA7283}" type="parTrans" cxnId="{CFA458F5-BAB1-40CD-86FD-7230B46C70F5}">
      <dgm:prSet/>
      <dgm:spPr/>
      <dgm:t>
        <a:bodyPr/>
        <a:lstStyle/>
        <a:p>
          <a:endParaRPr lang="en-US" dirty="0"/>
        </a:p>
      </dgm:t>
    </dgm:pt>
    <dgm:pt modelId="{B19C5E99-4246-4A9A-9EDA-0E0A08B0535A}" type="sibTrans" cxnId="{CFA458F5-BAB1-40CD-86FD-7230B46C70F5}">
      <dgm:prSet/>
      <dgm:spPr/>
      <dgm:t>
        <a:bodyPr/>
        <a:lstStyle/>
        <a:p>
          <a:endParaRPr lang="en-US"/>
        </a:p>
      </dgm:t>
    </dgm:pt>
    <dgm:pt modelId="{00F09BC3-8F59-4F09-8B8F-2F370E36C190}" type="pres">
      <dgm:prSet presAssocID="{2642A69A-2C7E-493D-B56F-8FF02568CF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56D2D-F267-4A3F-AF70-F134835758D7}" type="pres">
      <dgm:prSet presAssocID="{547420B0-0652-4D35-AD87-CC1B41E0A196}" presName="centerShape" presStyleLbl="node0" presStyleIdx="0" presStyleCnt="1"/>
      <dgm:spPr/>
      <dgm:t>
        <a:bodyPr/>
        <a:lstStyle/>
        <a:p>
          <a:endParaRPr lang="en-US"/>
        </a:p>
      </dgm:t>
    </dgm:pt>
    <dgm:pt modelId="{DCCF3E53-B8FD-4B2A-A888-DC8197CC8DD5}" type="pres">
      <dgm:prSet presAssocID="{6385C3CF-60FC-4217-A924-688097F856E1}" presName="Name9" presStyleLbl="parChTrans1D2" presStyleIdx="0" presStyleCnt="8"/>
      <dgm:spPr/>
      <dgm:t>
        <a:bodyPr/>
        <a:lstStyle/>
        <a:p>
          <a:endParaRPr lang="en-US"/>
        </a:p>
      </dgm:t>
    </dgm:pt>
    <dgm:pt modelId="{86199E08-9BCE-4D26-9C08-3F8F1557937C}" type="pres">
      <dgm:prSet presAssocID="{6385C3CF-60FC-4217-A924-688097F856E1}" presName="connTx" presStyleLbl="parChTrans1D2" presStyleIdx="0" presStyleCnt="8"/>
      <dgm:spPr/>
      <dgm:t>
        <a:bodyPr/>
        <a:lstStyle/>
        <a:p>
          <a:endParaRPr lang="en-US"/>
        </a:p>
      </dgm:t>
    </dgm:pt>
    <dgm:pt modelId="{C235328A-5ACE-4915-A4B8-3CB2B8E732E6}" type="pres">
      <dgm:prSet presAssocID="{9C3496ED-04CB-4995-8603-7038BF18428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DB8A4-2BF5-4E56-9DD7-12597E1E914F}" type="pres">
      <dgm:prSet presAssocID="{83C927B1-C1C4-4BB7-85EF-CC0D901A7951}" presName="Name9" presStyleLbl="parChTrans1D2" presStyleIdx="1" presStyleCnt="8"/>
      <dgm:spPr/>
      <dgm:t>
        <a:bodyPr/>
        <a:lstStyle/>
        <a:p>
          <a:endParaRPr lang="en-US"/>
        </a:p>
      </dgm:t>
    </dgm:pt>
    <dgm:pt modelId="{0B3EC564-4CB8-453E-80E2-A9715634D3F0}" type="pres">
      <dgm:prSet presAssocID="{83C927B1-C1C4-4BB7-85EF-CC0D901A795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B6BE2F0-0808-43F4-868E-86A556486F64}" type="pres">
      <dgm:prSet presAssocID="{5E5839A9-7E07-4819-87AA-184B3EDAABB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5A30-11F0-47FF-9C68-BAB3AC22D53D}" type="pres">
      <dgm:prSet presAssocID="{DF7D28EB-811C-462C-A1EE-9892AF388046}" presName="Name9" presStyleLbl="parChTrans1D2" presStyleIdx="2" presStyleCnt="8"/>
      <dgm:spPr/>
      <dgm:t>
        <a:bodyPr/>
        <a:lstStyle/>
        <a:p>
          <a:endParaRPr lang="en-US"/>
        </a:p>
      </dgm:t>
    </dgm:pt>
    <dgm:pt modelId="{ECC389BA-49E8-47F3-A3AE-5C6E7B7736A5}" type="pres">
      <dgm:prSet presAssocID="{DF7D28EB-811C-462C-A1EE-9892AF38804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77C16FD8-DDB5-45B5-8F5C-8EE109948913}" type="pres">
      <dgm:prSet presAssocID="{CD9B3091-10D9-4558-8C51-761FF38F2B6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30B90-3B80-49FF-B613-F06E68A9B430}" type="pres">
      <dgm:prSet presAssocID="{90055465-6B4B-4546-AAC9-0DAD9144B1FC}" presName="Name9" presStyleLbl="parChTrans1D2" presStyleIdx="3" presStyleCnt="8"/>
      <dgm:spPr/>
      <dgm:t>
        <a:bodyPr/>
        <a:lstStyle/>
        <a:p>
          <a:endParaRPr lang="en-US"/>
        </a:p>
      </dgm:t>
    </dgm:pt>
    <dgm:pt modelId="{45FD3D3A-4C18-4104-9BE2-977A3312A5F4}" type="pres">
      <dgm:prSet presAssocID="{90055465-6B4B-4546-AAC9-0DAD9144B1F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3C0B29C-2DBB-468B-B892-4EEA06FE7AFF}" type="pres">
      <dgm:prSet presAssocID="{A180143D-E3A3-49B2-8702-8945158C24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DD9B7-D874-462E-BEDD-63504C2C0DD2}" type="pres">
      <dgm:prSet presAssocID="{12B5EC10-3C32-41DD-87C4-8CEF31F3EE3A}" presName="Name9" presStyleLbl="parChTrans1D2" presStyleIdx="4" presStyleCnt="8"/>
      <dgm:spPr/>
      <dgm:t>
        <a:bodyPr/>
        <a:lstStyle/>
        <a:p>
          <a:endParaRPr lang="en-US"/>
        </a:p>
      </dgm:t>
    </dgm:pt>
    <dgm:pt modelId="{6CEA8F13-D78A-47CB-A056-4B3730B15168}" type="pres">
      <dgm:prSet presAssocID="{12B5EC10-3C32-41DD-87C4-8CEF31F3EE3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B47D212-BF2A-4298-B25C-02358802A491}" type="pres">
      <dgm:prSet presAssocID="{A039465C-A4BC-4B41-A52E-92CB9BF447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30751-291C-4C41-A054-304EEC6AD8E4}" type="pres">
      <dgm:prSet presAssocID="{E9629A14-F64E-4779-809F-539B339D2E59}" presName="Name9" presStyleLbl="parChTrans1D2" presStyleIdx="5" presStyleCnt="8"/>
      <dgm:spPr/>
      <dgm:t>
        <a:bodyPr/>
        <a:lstStyle/>
        <a:p>
          <a:endParaRPr lang="en-US"/>
        </a:p>
      </dgm:t>
    </dgm:pt>
    <dgm:pt modelId="{EC55AF9A-014B-4F75-B569-7C08A236C9CB}" type="pres">
      <dgm:prSet presAssocID="{E9629A14-F64E-4779-809F-539B339D2E5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A6294EB7-7043-49D0-BDF4-F17657B26628}" type="pres">
      <dgm:prSet presAssocID="{71F3E0D0-5B1D-4F0B-8138-3EF83B91EAC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05446-4328-4380-B58F-0B85C4A0277C}" type="pres">
      <dgm:prSet presAssocID="{FB993D8E-E785-4834-93BC-3D4C4C881F94}" presName="Name9" presStyleLbl="parChTrans1D2" presStyleIdx="6" presStyleCnt="8"/>
      <dgm:spPr/>
      <dgm:t>
        <a:bodyPr/>
        <a:lstStyle/>
        <a:p>
          <a:endParaRPr lang="en-US"/>
        </a:p>
      </dgm:t>
    </dgm:pt>
    <dgm:pt modelId="{2FE432AD-8478-4DC5-A499-6CBCCCC45295}" type="pres">
      <dgm:prSet presAssocID="{FB993D8E-E785-4834-93BC-3D4C4C881F9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8748F4C8-8A46-4365-8DF3-ABA3A0E36069}" type="pres">
      <dgm:prSet presAssocID="{6412699E-5552-4E74-8A5A-4F9F0EF4E3C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6EA69-3D75-4004-9901-0C93C22AABFB}" type="pres">
      <dgm:prSet presAssocID="{03F28299-389B-42E3-B706-99F51FCA7283}" presName="Name9" presStyleLbl="parChTrans1D2" presStyleIdx="7" presStyleCnt="8"/>
      <dgm:spPr/>
      <dgm:t>
        <a:bodyPr/>
        <a:lstStyle/>
        <a:p>
          <a:endParaRPr lang="en-US"/>
        </a:p>
      </dgm:t>
    </dgm:pt>
    <dgm:pt modelId="{17E3BCB6-0703-4BD4-ABDA-E186C76D8408}" type="pres">
      <dgm:prSet presAssocID="{03F28299-389B-42E3-B706-99F51FCA7283}" presName="connTx" presStyleLbl="parChTrans1D2" presStyleIdx="7" presStyleCnt="8"/>
      <dgm:spPr/>
      <dgm:t>
        <a:bodyPr/>
        <a:lstStyle/>
        <a:p>
          <a:endParaRPr lang="en-US"/>
        </a:p>
      </dgm:t>
    </dgm:pt>
    <dgm:pt modelId="{97C6EAA6-47F7-41C2-8364-9B638EC99DC0}" type="pres">
      <dgm:prSet presAssocID="{1B1F0EED-A4E1-4DB6-BAA1-4F3D6479FEB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7B351-4867-45F1-BADA-F71E6D79FE03}" type="presOf" srcId="{12B5EC10-3C32-41DD-87C4-8CEF31F3EE3A}" destId="{6CEA8F13-D78A-47CB-A056-4B3730B15168}" srcOrd="1" destOrd="0" presId="urn:microsoft.com/office/officeart/2005/8/layout/radial1"/>
    <dgm:cxn modelId="{6527D231-0D1F-4864-961C-284DFB0B7E5C}" type="presOf" srcId="{03F28299-389B-42E3-B706-99F51FCA7283}" destId="{17E3BCB6-0703-4BD4-ABDA-E186C76D8408}" srcOrd="1" destOrd="0" presId="urn:microsoft.com/office/officeart/2005/8/layout/radial1"/>
    <dgm:cxn modelId="{B78D65F3-7D97-4553-9970-6E07093321ED}" srcId="{2642A69A-2C7E-493D-B56F-8FF02568CF95}" destId="{547420B0-0652-4D35-AD87-CC1B41E0A196}" srcOrd="0" destOrd="0" parTransId="{D53BF8F3-38CB-4EC4-A2C2-92533A4E96DC}" sibTransId="{BD626E42-BF77-4841-891D-068DA7251F9D}"/>
    <dgm:cxn modelId="{FE994D24-1994-45B1-AA06-9D806D6102D7}" srcId="{547420B0-0652-4D35-AD87-CC1B41E0A196}" destId="{9C3496ED-04CB-4995-8603-7038BF18428D}" srcOrd="0" destOrd="0" parTransId="{6385C3CF-60FC-4217-A924-688097F856E1}" sibTransId="{D0DF0F1D-5672-4296-991D-EB974406DF03}"/>
    <dgm:cxn modelId="{7CF2F59E-3878-4B19-99D6-6B334AD563AB}" type="presOf" srcId="{6385C3CF-60FC-4217-A924-688097F856E1}" destId="{DCCF3E53-B8FD-4B2A-A888-DC8197CC8DD5}" srcOrd="0" destOrd="0" presId="urn:microsoft.com/office/officeart/2005/8/layout/radial1"/>
    <dgm:cxn modelId="{7987DA6F-995E-4165-A310-25EC5942B57C}" type="presOf" srcId="{FB993D8E-E785-4834-93BC-3D4C4C881F94}" destId="{72005446-4328-4380-B58F-0B85C4A0277C}" srcOrd="0" destOrd="0" presId="urn:microsoft.com/office/officeart/2005/8/layout/radial1"/>
    <dgm:cxn modelId="{F5C8DAFA-6D05-47A7-9971-2972831EBAA6}" type="presOf" srcId="{6412699E-5552-4E74-8A5A-4F9F0EF4E3CA}" destId="{8748F4C8-8A46-4365-8DF3-ABA3A0E36069}" srcOrd="0" destOrd="0" presId="urn:microsoft.com/office/officeart/2005/8/layout/radial1"/>
    <dgm:cxn modelId="{76073AEC-C695-4FB8-A3B8-27F556ED385B}" type="presOf" srcId="{12B5EC10-3C32-41DD-87C4-8CEF31F3EE3A}" destId="{6E9DD9B7-D874-462E-BEDD-63504C2C0DD2}" srcOrd="0" destOrd="0" presId="urn:microsoft.com/office/officeart/2005/8/layout/radial1"/>
    <dgm:cxn modelId="{7153DCDD-6774-4ED8-97CE-B97C9E5966D7}" type="presOf" srcId="{547420B0-0652-4D35-AD87-CC1B41E0A196}" destId="{74556D2D-F267-4A3F-AF70-F134835758D7}" srcOrd="0" destOrd="0" presId="urn:microsoft.com/office/officeart/2005/8/layout/radial1"/>
    <dgm:cxn modelId="{B48F1C56-73F0-495C-A783-78CE11FA5160}" srcId="{547420B0-0652-4D35-AD87-CC1B41E0A196}" destId="{6412699E-5552-4E74-8A5A-4F9F0EF4E3CA}" srcOrd="6" destOrd="0" parTransId="{FB993D8E-E785-4834-93BC-3D4C4C881F94}" sibTransId="{7FBBB925-6322-4190-97D0-F0D958FBBD67}"/>
    <dgm:cxn modelId="{EFD13288-25C4-4239-AC96-FEA68244BAB1}" type="presOf" srcId="{1B1F0EED-A4E1-4DB6-BAA1-4F3D6479FEB9}" destId="{97C6EAA6-47F7-41C2-8364-9B638EC99DC0}" srcOrd="0" destOrd="0" presId="urn:microsoft.com/office/officeart/2005/8/layout/radial1"/>
    <dgm:cxn modelId="{C337E6AE-73D8-4900-A7ED-3B243BA55C56}" type="presOf" srcId="{A180143D-E3A3-49B2-8702-8945158C24A5}" destId="{23C0B29C-2DBB-468B-B892-4EEA06FE7AFF}" srcOrd="0" destOrd="0" presId="urn:microsoft.com/office/officeart/2005/8/layout/radial1"/>
    <dgm:cxn modelId="{86E18A3A-0C00-47F7-9AF8-D8459F014530}" type="presOf" srcId="{CD9B3091-10D9-4558-8C51-761FF38F2B69}" destId="{77C16FD8-DDB5-45B5-8F5C-8EE109948913}" srcOrd="0" destOrd="0" presId="urn:microsoft.com/office/officeart/2005/8/layout/radial1"/>
    <dgm:cxn modelId="{F029F1BA-D885-4D07-8D9F-AEF1330D8065}" type="presOf" srcId="{9C3496ED-04CB-4995-8603-7038BF18428D}" destId="{C235328A-5ACE-4915-A4B8-3CB2B8E732E6}" srcOrd="0" destOrd="0" presId="urn:microsoft.com/office/officeart/2005/8/layout/radial1"/>
    <dgm:cxn modelId="{5A4ABDEA-8AC3-45BD-BDA0-01A17686D94C}" type="presOf" srcId="{FB993D8E-E785-4834-93BC-3D4C4C881F94}" destId="{2FE432AD-8478-4DC5-A499-6CBCCCC45295}" srcOrd="1" destOrd="0" presId="urn:microsoft.com/office/officeart/2005/8/layout/radial1"/>
    <dgm:cxn modelId="{59D7BB6D-A1B8-4DF8-860A-5CADED65967C}" type="presOf" srcId="{90055465-6B4B-4546-AAC9-0DAD9144B1FC}" destId="{45FD3D3A-4C18-4104-9BE2-977A3312A5F4}" srcOrd="1" destOrd="0" presId="urn:microsoft.com/office/officeart/2005/8/layout/radial1"/>
    <dgm:cxn modelId="{0A537594-4609-4C27-A9B3-D6048C928297}" type="presOf" srcId="{03F28299-389B-42E3-B706-99F51FCA7283}" destId="{5636EA69-3D75-4004-9901-0C93C22AABFB}" srcOrd="0" destOrd="0" presId="urn:microsoft.com/office/officeart/2005/8/layout/radial1"/>
    <dgm:cxn modelId="{A1C50726-3A14-4CB5-B144-48D302B6EA46}" srcId="{547420B0-0652-4D35-AD87-CC1B41E0A196}" destId="{A039465C-A4BC-4B41-A52E-92CB9BF44779}" srcOrd="4" destOrd="0" parTransId="{12B5EC10-3C32-41DD-87C4-8CEF31F3EE3A}" sibTransId="{244FD7C8-634B-4542-B39E-3FCF3384DD83}"/>
    <dgm:cxn modelId="{080A37EF-C409-4240-8B9C-209F89B22146}" type="presOf" srcId="{DF7D28EB-811C-462C-A1EE-9892AF388046}" destId="{ECC389BA-49E8-47F3-A3AE-5C6E7B7736A5}" srcOrd="1" destOrd="0" presId="urn:microsoft.com/office/officeart/2005/8/layout/radial1"/>
    <dgm:cxn modelId="{211DE770-9FED-40D2-AF62-1BBB205D239D}" srcId="{547420B0-0652-4D35-AD87-CC1B41E0A196}" destId="{CD9B3091-10D9-4558-8C51-761FF38F2B69}" srcOrd="2" destOrd="0" parTransId="{DF7D28EB-811C-462C-A1EE-9892AF388046}" sibTransId="{7EEA9CAF-B57D-4626-81BD-99ACF1A0E8A7}"/>
    <dgm:cxn modelId="{45365FB6-EB70-4CA5-AD3A-233F7C26DD60}" type="presOf" srcId="{5E5839A9-7E07-4819-87AA-184B3EDAABB5}" destId="{DB6BE2F0-0808-43F4-868E-86A556486F64}" srcOrd="0" destOrd="0" presId="urn:microsoft.com/office/officeart/2005/8/layout/radial1"/>
    <dgm:cxn modelId="{4FDA6657-1C9A-4FDD-91F0-1BE93A93ADFE}" srcId="{547420B0-0652-4D35-AD87-CC1B41E0A196}" destId="{5E5839A9-7E07-4819-87AA-184B3EDAABB5}" srcOrd="1" destOrd="0" parTransId="{83C927B1-C1C4-4BB7-85EF-CC0D901A7951}" sibTransId="{A7886D69-B329-4FF3-A481-2032FEC11567}"/>
    <dgm:cxn modelId="{6FEE29E2-EFAB-46D4-A5D3-651C2215D7DB}" srcId="{547420B0-0652-4D35-AD87-CC1B41E0A196}" destId="{71F3E0D0-5B1D-4F0B-8138-3EF83B91EAC6}" srcOrd="5" destOrd="0" parTransId="{E9629A14-F64E-4779-809F-539B339D2E59}" sibTransId="{AC38F73B-9B10-4379-9A4B-F676A3AC613B}"/>
    <dgm:cxn modelId="{502DF7CF-238B-4F19-AD08-4F5F8F1B1F66}" srcId="{547420B0-0652-4D35-AD87-CC1B41E0A196}" destId="{A180143D-E3A3-49B2-8702-8945158C24A5}" srcOrd="3" destOrd="0" parTransId="{90055465-6B4B-4546-AAC9-0DAD9144B1FC}" sibTransId="{C26E1C87-E475-4B46-813E-BD3AF8D8620C}"/>
    <dgm:cxn modelId="{99A4A1A7-285A-42C4-AD2E-AEB6D999B942}" type="presOf" srcId="{83C927B1-C1C4-4BB7-85EF-CC0D901A7951}" destId="{6E5DB8A4-2BF5-4E56-9DD7-12597E1E914F}" srcOrd="0" destOrd="0" presId="urn:microsoft.com/office/officeart/2005/8/layout/radial1"/>
    <dgm:cxn modelId="{CFA458F5-BAB1-40CD-86FD-7230B46C70F5}" srcId="{547420B0-0652-4D35-AD87-CC1B41E0A196}" destId="{1B1F0EED-A4E1-4DB6-BAA1-4F3D6479FEB9}" srcOrd="7" destOrd="0" parTransId="{03F28299-389B-42E3-B706-99F51FCA7283}" sibTransId="{B19C5E99-4246-4A9A-9EDA-0E0A08B0535A}"/>
    <dgm:cxn modelId="{BE045C78-E573-4A7A-8068-B59EA1AA879A}" type="presOf" srcId="{83C927B1-C1C4-4BB7-85EF-CC0D901A7951}" destId="{0B3EC564-4CB8-453E-80E2-A9715634D3F0}" srcOrd="1" destOrd="0" presId="urn:microsoft.com/office/officeart/2005/8/layout/radial1"/>
    <dgm:cxn modelId="{A86CA04F-3C16-4D75-927A-862EA418C732}" type="presOf" srcId="{E9629A14-F64E-4779-809F-539B339D2E59}" destId="{EC55AF9A-014B-4F75-B569-7C08A236C9CB}" srcOrd="1" destOrd="0" presId="urn:microsoft.com/office/officeart/2005/8/layout/radial1"/>
    <dgm:cxn modelId="{70C1927D-AEB6-4BA7-9339-3FCAEA2FA2ED}" type="presOf" srcId="{A039465C-A4BC-4B41-A52E-92CB9BF44779}" destId="{FB47D212-BF2A-4298-B25C-02358802A491}" srcOrd="0" destOrd="0" presId="urn:microsoft.com/office/officeart/2005/8/layout/radial1"/>
    <dgm:cxn modelId="{7BAB429A-A964-4697-82B9-6B3DBA084B26}" type="presOf" srcId="{2642A69A-2C7E-493D-B56F-8FF02568CF95}" destId="{00F09BC3-8F59-4F09-8B8F-2F370E36C190}" srcOrd="0" destOrd="0" presId="urn:microsoft.com/office/officeart/2005/8/layout/radial1"/>
    <dgm:cxn modelId="{8C9506B7-941B-41F2-B3B1-A5614FEF00D4}" type="presOf" srcId="{E9629A14-F64E-4779-809F-539B339D2E59}" destId="{68130751-291C-4C41-A054-304EEC6AD8E4}" srcOrd="0" destOrd="0" presId="urn:microsoft.com/office/officeart/2005/8/layout/radial1"/>
    <dgm:cxn modelId="{95DB31E9-6EBA-4129-94D8-932494067A7E}" type="presOf" srcId="{6385C3CF-60FC-4217-A924-688097F856E1}" destId="{86199E08-9BCE-4D26-9C08-3F8F1557937C}" srcOrd="1" destOrd="0" presId="urn:microsoft.com/office/officeart/2005/8/layout/radial1"/>
    <dgm:cxn modelId="{D63E19AA-7969-4B07-AAD6-E2A865C36199}" type="presOf" srcId="{71F3E0D0-5B1D-4F0B-8138-3EF83B91EAC6}" destId="{A6294EB7-7043-49D0-BDF4-F17657B26628}" srcOrd="0" destOrd="0" presId="urn:microsoft.com/office/officeart/2005/8/layout/radial1"/>
    <dgm:cxn modelId="{BA507D8B-50FE-4F58-96A3-2FDBE8DB6A07}" type="presOf" srcId="{90055465-6B4B-4546-AAC9-0DAD9144B1FC}" destId="{C9C30B90-3B80-49FF-B613-F06E68A9B430}" srcOrd="0" destOrd="0" presId="urn:microsoft.com/office/officeart/2005/8/layout/radial1"/>
    <dgm:cxn modelId="{F462332D-03DA-44EC-8715-A07C06D44D16}" type="presOf" srcId="{DF7D28EB-811C-462C-A1EE-9892AF388046}" destId="{C3BF5A30-11F0-47FF-9C68-BAB3AC22D53D}" srcOrd="0" destOrd="0" presId="urn:microsoft.com/office/officeart/2005/8/layout/radial1"/>
    <dgm:cxn modelId="{2AD2F5BA-061D-4472-B4EC-CA512E129CD4}" type="presParOf" srcId="{00F09BC3-8F59-4F09-8B8F-2F370E36C190}" destId="{74556D2D-F267-4A3F-AF70-F134835758D7}" srcOrd="0" destOrd="0" presId="urn:microsoft.com/office/officeart/2005/8/layout/radial1"/>
    <dgm:cxn modelId="{0EA587AF-307B-47D2-BF04-E3EAEC3606C0}" type="presParOf" srcId="{00F09BC3-8F59-4F09-8B8F-2F370E36C190}" destId="{DCCF3E53-B8FD-4B2A-A888-DC8197CC8DD5}" srcOrd="1" destOrd="0" presId="urn:microsoft.com/office/officeart/2005/8/layout/radial1"/>
    <dgm:cxn modelId="{82631114-BCCE-421A-B408-EE23B96AA9B1}" type="presParOf" srcId="{DCCF3E53-B8FD-4B2A-A888-DC8197CC8DD5}" destId="{86199E08-9BCE-4D26-9C08-3F8F1557937C}" srcOrd="0" destOrd="0" presId="urn:microsoft.com/office/officeart/2005/8/layout/radial1"/>
    <dgm:cxn modelId="{4B67705B-CF25-4C03-ACD3-748B61BA92D2}" type="presParOf" srcId="{00F09BC3-8F59-4F09-8B8F-2F370E36C190}" destId="{C235328A-5ACE-4915-A4B8-3CB2B8E732E6}" srcOrd="2" destOrd="0" presId="urn:microsoft.com/office/officeart/2005/8/layout/radial1"/>
    <dgm:cxn modelId="{B0AF3FEE-87FB-49C2-BFAC-DF896F99E2A0}" type="presParOf" srcId="{00F09BC3-8F59-4F09-8B8F-2F370E36C190}" destId="{6E5DB8A4-2BF5-4E56-9DD7-12597E1E914F}" srcOrd="3" destOrd="0" presId="urn:microsoft.com/office/officeart/2005/8/layout/radial1"/>
    <dgm:cxn modelId="{E2187B21-F5D0-45CF-A74B-E99FE691F78C}" type="presParOf" srcId="{6E5DB8A4-2BF5-4E56-9DD7-12597E1E914F}" destId="{0B3EC564-4CB8-453E-80E2-A9715634D3F0}" srcOrd="0" destOrd="0" presId="urn:microsoft.com/office/officeart/2005/8/layout/radial1"/>
    <dgm:cxn modelId="{B0A514F4-52A8-43F4-B199-D9A0182A893F}" type="presParOf" srcId="{00F09BC3-8F59-4F09-8B8F-2F370E36C190}" destId="{DB6BE2F0-0808-43F4-868E-86A556486F64}" srcOrd="4" destOrd="0" presId="urn:microsoft.com/office/officeart/2005/8/layout/radial1"/>
    <dgm:cxn modelId="{2BE16A44-0429-4B9F-8592-B1E46F6291A6}" type="presParOf" srcId="{00F09BC3-8F59-4F09-8B8F-2F370E36C190}" destId="{C3BF5A30-11F0-47FF-9C68-BAB3AC22D53D}" srcOrd="5" destOrd="0" presId="urn:microsoft.com/office/officeart/2005/8/layout/radial1"/>
    <dgm:cxn modelId="{B36D8772-AB2F-498A-806F-230BC4163A5C}" type="presParOf" srcId="{C3BF5A30-11F0-47FF-9C68-BAB3AC22D53D}" destId="{ECC389BA-49E8-47F3-A3AE-5C6E7B7736A5}" srcOrd="0" destOrd="0" presId="urn:microsoft.com/office/officeart/2005/8/layout/radial1"/>
    <dgm:cxn modelId="{9A212B75-CD62-4870-A9D1-CE899F171B2C}" type="presParOf" srcId="{00F09BC3-8F59-4F09-8B8F-2F370E36C190}" destId="{77C16FD8-DDB5-45B5-8F5C-8EE109948913}" srcOrd="6" destOrd="0" presId="urn:microsoft.com/office/officeart/2005/8/layout/radial1"/>
    <dgm:cxn modelId="{1B30FF7B-8B83-446D-828A-0B119E341E56}" type="presParOf" srcId="{00F09BC3-8F59-4F09-8B8F-2F370E36C190}" destId="{C9C30B90-3B80-49FF-B613-F06E68A9B430}" srcOrd="7" destOrd="0" presId="urn:microsoft.com/office/officeart/2005/8/layout/radial1"/>
    <dgm:cxn modelId="{A5D54685-306B-40A2-AE32-B8EB8478C289}" type="presParOf" srcId="{C9C30B90-3B80-49FF-B613-F06E68A9B430}" destId="{45FD3D3A-4C18-4104-9BE2-977A3312A5F4}" srcOrd="0" destOrd="0" presId="urn:microsoft.com/office/officeart/2005/8/layout/radial1"/>
    <dgm:cxn modelId="{8BAE0408-37DA-41BB-BE9A-1C3B34685CE7}" type="presParOf" srcId="{00F09BC3-8F59-4F09-8B8F-2F370E36C190}" destId="{23C0B29C-2DBB-468B-B892-4EEA06FE7AFF}" srcOrd="8" destOrd="0" presId="urn:microsoft.com/office/officeart/2005/8/layout/radial1"/>
    <dgm:cxn modelId="{E0D1693A-CAE0-43D4-B5D3-F15702141823}" type="presParOf" srcId="{00F09BC3-8F59-4F09-8B8F-2F370E36C190}" destId="{6E9DD9B7-D874-462E-BEDD-63504C2C0DD2}" srcOrd="9" destOrd="0" presId="urn:microsoft.com/office/officeart/2005/8/layout/radial1"/>
    <dgm:cxn modelId="{7E5C5585-9FEA-4774-8D5B-ADC47D9B386E}" type="presParOf" srcId="{6E9DD9B7-D874-462E-BEDD-63504C2C0DD2}" destId="{6CEA8F13-D78A-47CB-A056-4B3730B15168}" srcOrd="0" destOrd="0" presId="urn:microsoft.com/office/officeart/2005/8/layout/radial1"/>
    <dgm:cxn modelId="{5C539915-B7B7-49DA-BE27-83838E48E739}" type="presParOf" srcId="{00F09BC3-8F59-4F09-8B8F-2F370E36C190}" destId="{FB47D212-BF2A-4298-B25C-02358802A491}" srcOrd="10" destOrd="0" presId="urn:microsoft.com/office/officeart/2005/8/layout/radial1"/>
    <dgm:cxn modelId="{A8D74898-3263-47BB-903D-51500BF208AA}" type="presParOf" srcId="{00F09BC3-8F59-4F09-8B8F-2F370E36C190}" destId="{68130751-291C-4C41-A054-304EEC6AD8E4}" srcOrd="11" destOrd="0" presId="urn:microsoft.com/office/officeart/2005/8/layout/radial1"/>
    <dgm:cxn modelId="{242A389D-8B02-4D36-BD2D-686F42322E01}" type="presParOf" srcId="{68130751-291C-4C41-A054-304EEC6AD8E4}" destId="{EC55AF9A-014B-4F75-B569-7C08A236C9CB}" srcOrd="0" destOrd="0" presId="urn:microsoft.com/office/officeart/2005/8/layout/radial1"/>
    <dgm:cxn modelId="{90E3C7E1-975D-4BAB-8C0C-E12D88C3D366}" type="presParOf" srcId="{00F09BC3-8F59-4F09-8B8F-2F370E36C190}" destId="{A6294EB7-7043-49D0-BDF4-F17657B26628}" srcOrd="12" destOrd="0" presId="urn:microsoft.com/office/officeart/2005/8/layout/radial1"/>
    <dgm:cxn modelId="{43935CEB-9093-4E09-ACF6-CB32AC9443FF}" type="presParOf" srcId="{00F09BC3-8F59-4F09-8B8F-2F370E36C190}" destId="{72005446-4328-4380-B58F-0B85C4A0277C}" srcOrd="13" destOrd="0" presId="urn:microsoft.com/office/officeart/2005/8/layout/radial1"/>
    <dgm:cxn modelId="{7C43C72F-7D72-4FAD-B63B-CFE2E42E0EE1}" type="presParOf" srcId="{72005446-4328-4380-B58F-0B85C4A0277C}" destId="{2FE432AD-8478-4DC5-A499-6CBCCCC45295}" srcOrd="0" destOrd="0" presId="urn:microsoft.com/office/officeart/2005/8/layout/radial1"/>
    <dgm:cxn modelId="{D25C52FB-AC45-49ED-AB83-CD5721FFF2BC}" type="presParOf" srcId="{00F09BC3-8F59-4F09-8B8F-2F370E36C190}" destId="{8748F4C8-8A46-4365-8DF3-ABA3A0E36069}" srcOrd="14" destOrd="0" presId="urn:microsoft.com/office/officeart/2005/8/layout/radial1"/>
    <dgm:cxn modelId="{6260D051-8972-4C53-BD28-983308F069AF}" type="presParOf" srcId="{00F09BC3-8F59-4F09-8B8F-2F370E36C190}" destId="{5636EA69-3D75-4004-9901-0C93C22AABFB}" srcOrd="15" destOrd="0" presId="urn:microsoft.com/office/officeart/2005/8/layout/radial1"/>
    <dgm:cxn modelId="{BC901401-19DD-4DA5-9F2B-965AF5E5C9B0}" type="presParOf" srcId="{5636EA69-3D75-4004-9901-0C93C22AABFB}" destId="{17E3BCB6-0703-4BD4-ABDA-E186C76D8408}" srcOrd="0" destOrd="0" presId="urn:microsoft.com/office/officeart/2005/8/layout/radial1"/>
    <dgm:cxn modelId="{7F1E1BA0-E31C-4067-88BD-D1BD7A7605B0}" type="presParOf" srcId="{00F09BC3-8F59-4F09-8B8F-2F370E36C190}" destId="{97C6EAA6-47F7-41C2-8364-9B638EC99DC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AAF8E9-4492-4565-80B9-BAEA90DD0271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DFB7E1-3C95-4726-B84F-C5D2E4056001}">
      <dgm:prSet phldrT="[Text]"/>
      <dgm:spPr/>
      <dgm:t>
        <a:bodyPr/>
        <a:lstStyle/>
        <a:p>
          <a:r>
            <a:rPr lang="en-US" b="1" smtClean="0"/>
            <a:t>International</a:t>
          </a:r>
        </a:p>
        <a:p>
          <a:r>
            <a:rPr lang="en-US" b="1" smtClean="0"/>
            <a:t>Response</a:t>
          </a:r>
          <a:endParaRPr lang="en-US" b="1" dirty="0"/>
        </a:p>
      </dgm:t>
    </dgm:pt>
    <dgm:pt modelId="{F9E10516-9618-4B11-A80C-1E4AE26EC9AA}" type="parTrans" cxnId="{6109B7FD-5B49-4A5E-964E-0D66D89E8B52}">
      <dgm:prSet/>
      <dgm:spPr/>
      <dgm:t>
        <a:bodyPr/>
        <a:lstStyle/>
        <a:p>
          <a:endParaRPr lang="en-US"/>
        </a:p>
      </dgm:t>
    </dgm:pt>
    <dgm:pt modelId="{5DFB4C3E-118D-4B85-B7C5-A8CCDD1DB699}" type="sibTrans" cxnId="{6109B7FD-5B49-4A5E-964E-0D66D89E8B52}">
      <dgm:prSet/>
      <dgm:spPr/>
      <dgm:t>
        <a:bodyPr/>
        <a:lstStyle/>
        <a:p>
          <a:endParaRPr lang="en-US"/>
        </a:p>
      </dgm:t>
    </dgm:pt>
    <dgm:pt modelId="{07C39EB1-3A7C-4292-9BBC-56DD04FB87B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C9871A9-6197-4EE6-8522-3126EC01ABCD}" type="parTrans" cxnId="{524C64A6-B095-45C4-8FB8-C7BE5486D4D4}">
      <dgm:prSet/>
      <dgm:spPr/>
      <dgm:t>
        <a:bodyPr/>
        <a:lstStyle/>
        <a:p>
          <a:endParaRPr lang="en-US"/>
        </a:p>
      </dgm:t>
    </dgm:pt>
    <dgm:pt modelId="{DEB0DA45-26E0-43C4-9162-EC8A192926F9}" type="sibTrans" cxnId="{524C64A6-B095-45C4-8FB8-C7BE5486D4D4}">
      <dgm:prSet/>
      <dgm:spPr/>
      <dgm:t>
        <a:bodyPr/>
        <a:lstStyle/>
        <a:p>
          <a:endParaRPr lang="en-US"/>
        </a:p>
      </dgm:t>
    </dgm:pt>
    <dgm:pt modelId="{EE13F252-430C-4E59-85CD-7F515689A85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280CA17-036F-47BC-88E2-865DB9E6A8D7}" type="parTrans" cxnId="{D058E3D5-2C7F-4C60-BA10-4B2B9AF324B9}">
      <dgm:prSet/>
      <dgm:spPr/>
      <dgm:t>
        <a:bodyPr/>
        <a:lstStyle/>
        <a:p>
          <a:endParaRPr lang="en-US"/>
        </a:p>
      </dgm:t>
    </dgm:pt>
    <dgm:pt modelId="{92961780-A8A2-4946-8793-964EAC241C98}" type="sibTrans" cxnId="{D058E3D5-2C7F-4C60-BA10-4B2B9AF324B9}">
      <dgm:prSet/>
      <dgm:spPr/>
      <dgm:t>
        <a:bodyPr/>
        <a:lstStyle/>
        <a:p>
          <a:endParaRPr lang="en-US"/>
        </a:p>
      </dgm:t>
    </dgm:pt>
    <dgm:pt modelId="{22998A21-228E-4C48-AD67-3BDDD16AD5F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E19F279-E497-4CB4-9B94-C91A2B61FA72}" type="sibTrans" cxnId="{0616BC60-0AE6-4639-B2DC-6FCCA549E15F}">
      <dgm:prSet/>
      <dgm:spPr/>
      <dgm:t>
        <a:bodyPr/>
        <a:lstStyle/>
        <a:p>
          <a:endParaRPr lang="en-US"/>
        </a:p>
      </dgm:t>
    </dgm:pt>
    <dgm:pt modelId="{C5E45BEC-5288-4F58-9F65-8F509D9DAB9E}" type="parTrans" cxnId="{0616BC60-0AE6-4639-B2DC-6FCCA549E15F}">
      <dgm:prSet/>
      <dgm:spPr/>
      <dgm:t>
        <a:bodyPr/>
        <a:lstStyle/>
        <a:p>
          <a:endParaRPr lang="en-US"/>
        </a:p>
      </dgm:t>
    </dgm:pt>
    <dgm:pt modelId="{C6CF13C2-6C93-4563-8408-020CD61C29C1}" type="pres">
      <dgm:prSet presAssocID="{A6AAF8E9-4492-4565-80B9-BAEA90DD02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45E5EF-23B8-409D-9492-683767ED24F5}" type="pres">
      <dgm:prSet presAssocID="{2ADFB7E1-3C95-4726-B84F-C5D2E4056001}" presName="singleCycle" presStyleCnt="0"/>
      <dgm:spPr/>
    </dgm:pt>
    <dgm:pt modelId="{7291A5A4-F558-4195-B6C7-584D4ABBFD7D}" type="pres">
      <dgm:prSet presAssocID="{2ADFB7E1-3C95-4726-B84F-C5D2E4056001}" presName="singleCenter" presStyleLbl="node1" presStyleIdx="0" presStyleCnt="4" custScaleX="132141" custScaleY="132141" custLinFactNeighborX="-1985" custLinFactNeighborY="-134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2925F92-F58A-4CFF-B88C-44513DA50965}" type="pres">
      <dgm:prSet presAssocID="{6C9871A9-6197-4EE6-8522-3126EC01ABC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4C548D7-2D04-4BC6-B9AD-80FAF2458C66}" type="pres">
      <dgm:prSet presAssocID="{07C39EB1-3A7C-4292-9BBC-56DD04FB87B1}" presName="text0" presStyleLbl="node1" presStyleIdx="1" presStyleCnt="4" custScaleX="381861" custScaleY="81871" custRadScaleRad="100062" custRadScaleInc="-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B534-D2B1-49A3-B6FF-7A3156A69175}" type="pres">
      <dgm:prSet presAssocID="{C5E45BEC-5288-4F58-9F65-8F509D9DAB9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3FE7B5E-F05E-4B3F-B25C-2AE6DFF83F1C}" type="pres">
      <dgm:prSet presAssocID="{22998A21-228E-4C48-AD67-3BDDD16AD5FB}" presName="text0" presStyleLbl="node1" presStyleIdx="2" presStyleCnt="4" custScaleX="349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94C91-C70C-49F1-8DFC-83C1D1DEEBB0}" type="pres">
      <dgm:prSet presAssocID="{9280CA17-036F-47BC-88E2-865DB9E6A8D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592A414-64F9-4CDD-9F17-AEE3A76B4C47}" type="pres">
      <dgm:prSet presAssocID="{EE13F252-430C-4E59-85CD-7F515689A859}" presName="text0" presStyleLbl="node1" presStyleIdx="3" presStyleCnt="4" custScaleX="230909" custScaleY="103931" custRadScaleRad="99352" custRadScaleInc="1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C64A6-B095-45C4-8FB8-C7BE5486D4D4}" srcId="{2ADFB7E1-3C95-4726-B84F-C5D2E4056001}" destId="{07C39EB1-3A7C-4292-9BBC-56DD04FB87B1}" srcOrd="0" destOrd="0" parTransId="{6C9871A9-6197-4EE6-8522-3126EC01ABCD}" sibTransId="{DEB0DA45-26E0-43C4-9162-EC8A192926F9}"/>
    <dgm:cxn modelId="{4F01BF45-28F9-4F41-8706-7AD2B71CA58C}" type="presOf" srcId="{C5E45BEC-5288-4F58-9F65-8F509D9DAB9E}" destId="{AACFB534-D2B1-49A3-B6FF-7A3156A69175}" srcOrd="0" destOrd="0" presId="urn:microsoft.com/office/officeart/2008/layout/RadialCluster"/>
    <dgm:cxn modelId="{6109B7FD-5B49-4A5E-964E-0D66D89E8B52}" srcId="{A6AAF8E9-4492-4565-80B9-BAEA90DD0271}" destId="{2ADFB7E1-3C95-4726-B84F-C5D2E4056001}" srcOrd="0" destOrd="0" parTransId="{F9E10516-9618-4B11-A80C-1E4AE26EC9AA}" sibTransId="{5DFB4C3E-118D-4B85-B7C5-A8CCDD1DB699}"/>
    <dgm:cxn modelId="{B1FCDBA8-EA68-479A-829C-5926B650CA36}" type="presOf" srcId="{2ADFB7E1-3C95-4726-B84F-C5D2E4056001}" destId="{7291A5A4-F558-4195-B6C7-584D4ABBFD7D}" srcOrd="0" destOrd="0" presId="urn:microsoft.com/office/officeart/2008/layout/RadialCluster"/>
    <dgm:cxn modelId="{2563114A-4A11-43BE-83A7-3B4026A765A1}" type="presOf" srcId="{A6AAF8E9-4492-4565-80B9-BAEA90DD0271}" destId="{C6CF13C2-6C93-4563-8408-020CD61C29C1}" srcOrd="0" destOrd="0" presId="urn:microsoft.com/office/officeart/2008/layout/RadialCluster"/>
    <dgm:cxn modelId="{B775831C-2778-4E7F-A434-889BCC493F12}" type="presOf" srcId="{6C9871A9-6197-4EE6-8522-3126EC01ABCD}" destId="{62925F92-F58A-4CFF-B88C-44513DA50965}" srcOrd="0" destOrd="0" presId="urn:microsoft.com/office/officeart/2008/layout/RadialCluster"/>
    <dgm:cxn modelId="{0616BC60-0AE6-4639-B2DC-6FCCA549E15F}" srcId="{2ADFB7E1-3C95-4726-B84F-C5D2E4056001}" destId="{22998A21-228E-4C48-AD67-3BDDD16AD5FB}" srcOrd="1" destOrd="0" parTransId="{C5E45BEC-5288-4F58-9F65-8F509D9DAB9E}" sibTransId="{7E19F279-E497-4CB4-9B94-C91A2B61FA72}"/>
    <dgm:cxn modelId="{8A93E0AF-9495-4B78-B2E6-F9D1208D428C}" type="presOf" srcId="{22998A21-228E-4C48-AD67-3BDDD16AD5FB}" destId="{C3FE7B5E-F05E-4B3F-B25C-2AE6DFF83F1C}" srcOrd="0" destOrd="0" presId="urn:microsoft.com/office/officeart/2008/layout/RadialCluster"/>
    <dgm:cxn modelId="{045860F8-1865-46E0-B4BA-B1EAE5411011}" type="presOf" srcId="{07C39EB1-3A7C-4292-9BBC-56DD04FB87B1}" destId="{84C548D7-2D04-4BC6-B9AD-80FAF2458C66}" srcOrd="0" destOrd="0" presId="urn:microsoft.com/office/officeart/2008/layout/RadialCluster"/>
    <dgm:cxn modelId="{D058E3D5-2C7F-4C60-BA10-4B2B9AF324B9}" srcId="{2ADFB7E1-3C95-4726-B84F-C5D2E4056001}" destId="{EE13F252-430C-4E59-85CD-7F515689A859}" srcOrd="2" destOrd="0" parTransId="{9280CA17-036F-47BC-88E2-865DB9E6A8D7}" sibTransId="{92961780-A8A2-4946-8793-964EAC241C98}"/>
    <dgm:cxn modelId="{C457A529-7923-4743-9D55-335189231BB5}" type="presOf" srcId="{EE13F252-430C-4E59-85CD-7F515689A859}" destId="{E592A414-64F9-4CDD-9F17-AEE3A76B4C47}" srcOrd="0" destOrd="0" presId="urn:microsoft.com/office/officeart/2008/layout/RadialCluster"/>
    <dgm:cxn modelId="{93B2C754-353C-497C-A18D-9296691B52EC}" type="presOf" srcId="{9280CA17-036F-47BC-88E2-865DB9E6A8D7}" destId="{B8A94C91-C70C-49F1-8DFC-83C1D1DEEBB0}" srcOrd="0" destOrd="0" presId="urn:microsoft.com/office/officeart/2008/layout/RadialCluster"/>
    <dgm:cxn modelId="{1C968241-E422-482C-AD2E-79C9877A46B8}" type="presParOf" srcId="{C6CF13C2-6C93-4563-8408-020CD61C29C1}" destId="{5C45E5EF-23B8-409D-9492-683767ED24F5}" srcOrd="0" destOrd="0" presId="urn:microsoft.com/office/officeart/2008/layout/RadialCluster"/>
    <dgm:cxn modelId="{67BD4EF8-9A6A-4D4F-9534-52888712FEA0}" type="presParOf" srcId="{5C45E5EF-23B8-409D-9492-683767ED24F5}" destId="{7291A5A4-F558-4195-B6C7-584D4ABBFD7D}" srcOrd="0" destOrd="0" presId="urn:microsoft.com/office/officeart/2008/layout/RadialCluster"/>
    <dgm:cxn modelId="{AACA5542-EDC1-4AAA-A935-D3C950392B09}" type="presParOf" srcId="{5C45E5EF-23B8-409D-9492-683767ED24F5}" destId="{62925F92-F58A-4CFF-B88C-44513DA50965}" srcOrd="1" destOrd="0" presId="urn:microsoft.com/office/officeart/2008/layout/RadialCluster"/>
    <dgm:cxn modelId="{4D902F60-E87B-4CEA-8B79-13A4657F0E65}" type="presParOf" srcId="{5C45E5EF-23B8-409D-9492-683767ED24F5}" destId="{84C548D7-2D04-4BC6-B9AD-80FAF2458C66}" srcOrd="2" destOrd="0" presId="urn:microsoft.com/office/officeart/2008/layout/RadialCluster"/>
    <dgm:cxn modelId="{06CEEC59-F5DB-4E23-AE78-ABC59F57C28D}" type="presParOf" srcId="{5C45E5EF-23B8-409D-9492-683767ED24F5}" destId="{AACFB534-D2B1-49A3-B6FF-7A3156A69175}" srcOrd="3" destOrd="0" presId="urn:microsoft.com/office/officeart/2008/layout/RadialCluster"/>
    <dgm:cxn modelId="{B47C15D4-B06B-4DAC-8830-E1B6DD46FD24}" type="presParOf" srcId="{5C45E5EF-23B8-409D-9492-683767ED24F5}" destId="{C3FE7B5E-F05E-4B3F-B25C-2AE6DFF83F1C}" srcOrd="4" destOrd="0" presId="urn:microsoft.com/office/officeart/2008/layout/RadialCluster"/>
    <dgm:cxn modelId="{285D1ECA-E986-4F39-BCB9-7075D9866292}" type="presParOf" srcId="{5C45E5EF-23B8-409D-9492-683767ED24F5}" destId="{B8A94C91-C70C-49F1-8DFC-83C1D1DEEBB0}" srcOrd="5" destOrd="0" presId="urn:microsoft.com/office/officeart/2008/layout/RadialCluster"/>
    <dgm:cxn modelId="{0C1433C9-A91E-435D-B7EF-C1B744C9AF5A}" type="presParOf" srcId="{5C45E5EF-23B8-409D-9492-683767ED24F5}" destId="{E592A414-64F9-4CDD-9F17-AEE3A76B4C4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0540A-9344-49EE-983B-29C6179A80E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D9593D-49ED-4BED-8196-BC54968D28F4}">
      <dgm:prSet phldrT="[Text]" custT="1"/>
      <dgm:spPr/>
      <dgm:t>
        <a:bodyPr/>
        <a:lstStyle/>
        <a:p>
          <a:r>
            <a:rPr lang="en-US" sz="1900" b="1" dirty="0" smtClean="0"/>
            <a:t>Disaster</a:t>
          </a:r>
          <a:endParaRPr lang="en-US" sz="1900" b="1" dirty="0"/>
        </a:p>
      </dgm:t>
    </dgm:pt>
    <dgm:pt modelId="{9535F790-3D26-4FAB-843E-C32AC1DFC355}" type="parTrans" cxnId="{48AD0A44-7117-49F5-BDB6-42E3DA8536C5}">
      <dgm:prSet/>
      <dgm:spPr/>
      <dgm:t>
        <a:bodyPr/>
        <a:lstStyle/>
        <a:p>
          <a:endParaRPr lang="en-US"/>
        </a:p>
      </dgm:t>
    </dgm:pt>
    <dgm:pt modelId="{82E0A7FF-3D81-42A9-90BB-C780A16EE950}" type="sibTrans" cxnId="{48AD0A44-7117-49F5-BDB6-42E3DA8536C5}">
      <dgm:prSet/>
      <dgm:spPr/>
      <dgm:t>
        <a:bodyPr/>
        <a:lstStyle/>
        <a:p>
          <a:endParaRPr lang="en-US"/>
        </a:p>
      </dgm:t>
    </dgm:pt>
    <dgm:pt modelId="{431E88C0-B95D-4971-867C-16988EAD20CF}">
      <dgm:prSet phldrT="[Text]" custT="1"/>
      <dgm:spPr/>
      <dgm:t>
        <a:bodyPr/>
        <a:lstStyle/>
        <a:p>
          <a:r>
            <a:rPr lang="en-US" sz="1900" b="1" dirty="0" smtClean="0"/>
            <a:t>Development</a:t>
          </a:r>
          <a:endParaRPr lang="en-US" sz="1900" b="1" dirty="0"/>
        </a:p>
      </dgm:t>
    </dgm:pt>
    <dgm:pt modelId="{6A5CBCCE-8B2C-4002-A8E3-253FA2EA3516}" type="parTrans" cxnId="{9B02CE89-597D-495D-874F-5710AAAE9B14}">
      <dgm:prSet/>
      <dgm:spPr/>
      <dgm:t>
        <a:bodyPr/>
        <a:lstStyle/>
        <a:p>
          <a:endParaRPr lang="en-US"/>
        </a:p>
      </dgm:t>
    </dgm:pt>
    <dgm:pt modelId="{4D3A1A0A-F75F-45EA-A6AE-DD919EE4F33F}" type="sibTrans" cxnId="{9B02CE89-597D-495D-874F-5710AAAE9B14}">
      <dgm:prSet/>
      <dgm:spPr/>
      <dgm:t>
        <a:bodyPr/>
        <a:lstStyle/>
        <a:p>
          <a:endParaRPr lang="en-US"/>
        </a:p>
      </dgm:t>
    </dgm:pt>
    <dgm:pt modelId="{26BBCF72-B313-407D-80A8-C3BF46A4F5B0}">
      <dgm:prSet phldrT="[Text]" custT="1"/>
      <dgm:spPr/>
      <dgm:t>
        <a:bodyPr/>
        <a:lstStyle/>
        <a:p>
          <a:r>
            <a:rPr lang="en-US" sz="1900" b="1" dirty="0" smtClean="0"/>
            <a:t>Refugee </a:t>
          </a:r>
          <a:endParaRPr lang="en-US" sz="1900" b="1" dirty="0"/>
        </a:p>
      </dgm:t>
    </dgm:pt>
    <dgm:pt modelId="{B57C175C-5E7E-4D3B-96EB-A51D16B419D9}" type="parTrans" cxnId="{A7D16DCE-69E0-49CE-8611-765776D2ADD1}">
      <dgm:prSet/>
      <dgm:spPr/>
      <dgm:t>
        <a:bodyPr/>
        <a:lstStyle/>
        <a:p>
          <a:endParaRPr lang="en-US"/>
        </a:p>
      </dgm:t>
    </dgm:pt>
    <dgm:pt modelId="{A76ECE46-6834-4ADC-9CAD-718A49466213}" type="sibTrans" cxnId="{A7D16DCE-69E0-49CE-8611-765776D2ADD1}">
      <dgm:prSet/>
      <dgm:spPr/>
      <dgm:t>
        <a:bodyPr/>
        <a:lstStyle/>
        <a:p>
          <a:endParaRPr lang="en-US"/>
        </a:p>
      </dgm:t>
    </dgm:pt>
    <dgm:pt modelId="{73A2A7F7-F1D0-432A-9036-9B1F4632FF9D}" type="pres">
      <dgm:prSet presAssocID="{FA50540A-9344-49EE-983B-29C6179A80E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E49F9-4D4C-470E-A1FD-F7DA61810AE5}" type="pres">
      <dgm:prSet presAssocID="{FA50540A-9344-49EE-983B-29C6179A80EC}" presName="cycle" presStyleCnt="0"/>
      <dgm:spPr/>
    </dgm:pt>
    <dgm:pt modelId="{DE35F55C-5799-4218-A7AF-AEFA61BE2012}" type="pres">
      <dgm:prSet presAssocID="{FA50540A-9344-49EE-983B-29C6179A80EC}" presName="centerShape" presStyleCnt="0"/>
      <dgm:spPr/>
    </dgm:pt>
    <dgm:pt modelId="{C50DBDB8-F6DE-4D0E-B8FD-FD65A4F34F99}" type="pres">
      <dgm:prSet presAssocID="{FA50540A-9344-49EE-983B-29C6179A80EC}" presName="connSite" presStyleLbl="node1" presStyleIdx="0" presStyleCnt="4"/>
      <dgm:spPr/>
    </dgm:pt>
    <dgm:pt modelId="{4F9DB2B0-FB82-40CF-9A70-F90F88714BA3}" type="pres">
      <dgm:prSet presAssocID="{FA50540A-9344-49EE-983B-29C6179A80EC}" presName="visible" presStyleLbl="node1" presStyleIdx="0" presStyleCnt="4" custScaleX="126264" custScaleY="126264" custLinFactNeighborX="-3073" custLinFactNeighborY="-3880"/>
      <dgm:spPr/>
    </dgm:pt>
    <dgm:pt modelId="{B56FC38F-941F-4F78-B3DD-36FAC8D2DA00}" type="pres">
      <dgm:prSet presAssocID="{9535F790-3D26-4FAB-843E-C32AC1DFC35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150C98E-36E8-4301-9FC8-90653FF2AB50}" type="pres">
      <dgm:prSet presAssocID="{13D9593D-49ED-4BED-8196-BC54968D28F4}" presName="node" presStyleCnt="0"/>
      <dgm:spPr/>
    </dgm:pt>
    <dgm:pt modelId="{306BA01B-6660-4771-BE27-A497AC10A846}" type="pres">
      <dgm:prSet presAssocID="{13D9593D-49ED-4BED-8196-BC54968D28F4}" presName="parentNode" presStyleLbl="node1" presStyleIdx="1" presStyleCnt="4" custScaleX="149261" custScaleY="149261" custLinFactNeighborX="62310" custLinFactNeighborY="-18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FF67-C915-4B22-8872-8AEC12E0AEE3}" type="pres">
      <dgm:prSet presAssocID="{13D9593D-49ED-4BED-8196-BC54968D28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340C-8ABE-4FA7-8EBE-794C84C9CB8F}" type="pres">
      <dgm:prSet presAssocID="{6A5CBCCE-8B2C-4002-A8E3-253FA2EA3516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A301123-A987-49E5-91F1-DA6E594380E3}" type="pres">
      <dgm:prSet presAssocID="{431E88C0-B95D-4971-867C-16988EAD20CF}" presName="node" presStyleCnt="0"/>
      <dgm:spPr/>
    </dgm:pt>
    <dgm:pt modelId="{ADB6F2AD-CD6B-461F-A05C-836EEFEABB27}" type="pres">
      <dgm:prSet presAssocID="{431E88C0-B95D-4971-867C-16988EAD20CF}" presName="parentNode" presStyleLbl="node1" presStyleIdx="2" presStyleCnt="4" custScaleX="152482" custScaleY="148628" custLinFactX="25263" custLinFactNeighborX="100000" custLinFactNeighborY="4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2437D-1729-4A6F-AD9D-26A235135232}" type="pres">
      <dgm:prSet presAssocID="{431E88C0-B95D-4971-867C-16988EAD20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8D7C-287D-4539-A3AE-AFD8D5A33C71}" type="pres">
      <dgm:prSet presAssocID="{B57C175C-5E7E-4D3B-96EB-A51D16B419D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46FF4AE-D7B2-4B8C-B959-444A711C0D87}" type="pres">
      <dgm:prSet presAssocID="{26BBCF72-B313-407D-80A8-C3BF46A4F5B0}" presName="node" presStyleCnt="0"/>
      <dgm:spPr/>
    </dgm:pt>
    <dgm:pt modelId="{6B0D8DD1-65A7-4B7F-88F2-50FC7521A786}" type="pres">
      <dgm:prSet presAssocID="{26BBCF72-B313-407D-80A8-C3BF46A4F5B0}" presName="parentNode" presStyleLbl="node1" presStyleIdx="3" presStyleCnt="4" custScaleX="146570" custScaleY="146570" custLinFactX="100000" custLinFactNeighborX="169429" custLinFactNeighborY="1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D3CB2-0A0D-448D-960E-72C937C3FAFF}" type="pres">
      <dgm:prSet presAssocID="{26BBCF72-B313-407D-80A8-C3BF46A4F5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83A2E-B133-4112-A32F-3670FA8DE5BF}" type="presOf" srcId="{FA50540A-9344-49EE-983B-29C6179A80EC}" destId="{73A2A7F7-F1D0-432A-9036-9B1F4632FF9D}" srcOrd="0" destOrd="0" presId="urn:microsoft.com/office/officeart/2005/8/layout/radial2"/>
    <dgm:cxn modelId="{A7D16DCE-69E0-49CE-8611-765776D2ADD1}" srcId="{FA50540A-9344-49EE-983B-29C6179A80EC}" destId="{26BBCF72-B313-407D-80A8-C3BF46A4F5B0}" srcOrd="2" destOrd="0" parTransId="{B57C175C-5E7E-4D3B-96EB-A51D16B419D9}" sibTransId="{A76ECE46-6834-4ADC-9CAD-718A49466213}"/>
    <dgm:cxn modelId="{46692990-B96D-496D-B9C9-51B45FFE29B1}" type="presOf" srcId="{26BBCF72-B313-407D-80A8-C3BF46A4F5B0}" destId="{6B0D8DD1-65A7-4B7F-88F2-50FC7521A786}" srcOrd="0" destOrd="0" presId="urn:microsoft.com/office/officeart/2005/8/layout/radial2"/>
    <dgm:cxn modelId="{55E02B5E-1615-46EC-A3B0-0C0578ACE75A}" type="presOf" srcId="{9535F790-3D26-4FAB-843E-C32AC1DFC355}" destId="{B56FC38F-941F-4F78-B3DD-36FAC8D2DA00}" srcOrd="0" destOrd="0" presId="urn:microsoft.com/office/officeart/2005/8/layout/radial2"/>
    <dgm:cxn modelId="{C0EDB7F7-D26B-4521-96EC-30E53D0A7574}" type="presOf" srcId="{13D9593D-49ED-4BED-8196-BC54968D28F4}" destId="{306BA01B-6660-4771-BE27-A497AC10A846}" srcOrd="0" destOrd="0" presId="urn:microsoft.com/office/officeart/2005/8/layout/radial2"/>
    <dgm:cxn modelId="{4D9AEA6E-A7FF-4D39-A5D9-AA0460B6C18C}" type="presOf" srcId="{6A5CBCCE-8B2C-4002-A8E3-253FA2EA3516}" destId="{E253340C-8ABE-4FA7-8EBE-794C84C9CB8F}" srcOrd="0" destOrd="0" presId="urn:microsoft.com/office/officeart/2005/8/layout/radial2"/>
    <dgm:cxn modelId="{9EFCD8F8-1F74-4179-B844-B85FFAA1B3BC}" type="presOf" srcId="{431E88C0-B95D-4971-867C-16988EAD20CF}" destId="{ADB6F2AD-CD6B-461F-A05C-836EEFEABB27}" srcOrd="0" destOrd="0" presId="urn:microsoft.com/office/officeart/2005/8/layout/radial2"/>
    <dgm:cxn modelId="{48AD0A44-7117-49F5-BDB6-42E3DA8536C5}" srcId="{FA50540A-9344-49EE-983B-29C6179A80EC}" destId="{13D9593D-49ED-4BED-8196-BC54968D28F4}" srcOrd="0" destOrd="0" parTransId="{9535F790-3D26-4FAB-843E-C32AC1DFC355}" sibTransId="{82E0A7FF-3D81-42A9-90BB-C780A16EE950}"/>
    <dgm:cxn modelId="{737445CA-23FA-411F-BE93-673DF9B7B505}" type="presOf" srcId="{B57C175C-5E7E-4D3B-96EB-A51D16B419D9}" destId="{69628D7C-287D-4539-A3AE-AFD8D5A33C71}" srcOrd="0" destOrd="0" presId="urn:microsoft.com/office/officeart/2005/8/layout/radial2"/>
    <dgm:cxn modelId="{9B02CE89-597D-495D-874F-5710AAAE9B14}" srcId="{FA50540A-9344-49EE-983B-29C6179A80EC}" destId="{431E88C0-B95D-4971-867C-16988EAD20CF}" srcOrd="1" destOrd="0" parTransId="{6A5CBCCE-8B2C-4002-A8E3-253FA2EA3516}" sibTransId="{4D3A1A0A-F75F-45EA-A6AE-DD919EE4F33F}"/>
    <dgm:cxn modelId="{0CA8C361-A5E4-43F5-B734-45926D6B1615}" type="presParOf" srcId="{73A2A7F7-F1D0-432A-9036-9B1F4632FF9D}" destId="{61FE49F9-4D4C-470E-A1FD-F7DA61810AE5}" srcOrd="0" destOrd="0" presId="urn:microsoft.com/office/officeart/2005/8/layout/radial2"/>
    <dgm:cxn modelId="{CC9FC92E-1A3D-47BB-A2DB-CF7EE471F810}" type="presParOf" srcId="{61FE49F9-4D4C-470E-A1FD-F7DA61810AE5}" destId="{DE35F55C-5799-4218-A7AF-AEFA61BE2012}" srcOrd="0" destOrd="0" presId="urn:microsoft.com/office/officeart/2005/8/layout/radial2"/>
    <dgm:cxn modelId="{073C9C9F-D343-4FCF-A87F-216803B4C598}" type="presParOf" srcId="{DE35F55C-5799-4218-A7AF-AEFA61BE2012}" destId="{C50DBDB8-F6DE-4D0E-B8FD-FD65A4F34F99}" srcOrd="0" destOrd="0" presId="urn:microsoft.com/office/officeart/2005/8/layout/radial2"/>
    <dgm:cxn modelId="{76197F0B-0B19-42DC-80C1-A901E85EF85A}" type="presParOf" srcId="{DE35F55C-5799-4218-A7AF-AEFA61BE2012}" destId="{4F9DB2B0-FB82-40CF-9A70-F90F88714BA3}" srcOrd="1" destOrd="0" presId="urn:microsoft.com/office/officeart/2005/8/layout/radial2"/>
    <dgm:cxn modelId="{045A1C2A-1CC6-4E60-ABD2-3CF93B5199CD}" type="presParOf" srcId="{61FE49F9-4D4C-470E-A1FD-F7DA61810AE5}" destId="{B56FC38F-941F-4F78-B3DD-36FAC8D2DA00}" srcOrd="1" destOrd="0" presId="urn:microsoft.com/office/officeart/2005/8/layout/radial2"/>
    <dgm:cxn modelId="{6C1908E2-181A-4B9E-93BB-4BBF0B0422ED}" type="presParOf" srcId="{61FE49F9-4D4C-470E-A1FD-F7DA61810AE5}" destId="{E150C98E-36E8-4301-9FC8-90653FF2AB50}" srcOrd="2" destOrd="0" presId="urn:microsoft.com/office/officeart/2005/8/layout/radial2"/>
    <dgm:cxn modelId="{C1338161-9AB7-4D14-AECB-A0F08FD40367}" type="presParOf" srcId="{E150C98E-36E8-4301-9FC8-90653FF2AB50}" destId="{306BA01B-6660-4771-BE27-A497AC10A846}" srcOrd="0" destOrd="0" presId="urn:microsoft.com/office/officeart/2005/8/layout/radial2"/>
    <dgm:cxn modelId="{5880B1C4-1F86-4AB9-AB41-4342E916E199}" type="presParOf" srcId="{E150C98E-36E8-4301-9FC8-90653FF2AB50}" destId="{2C7EFF67-C915-4B22-8872-8AEC12E0AEE3}" srcOrd="1" destOrd="0" presId="urn:microsoft.com/office/officeart/2005/8/layout/radial2"/>
    <dgm:cxn modelId="{1B0555FE-6C44-4E44-96D5-59A67473B086}" type="presParOf" srcId="{61FE49F9-4D4C-470E-A1FD-F7DA61810AE5}" destId="{E253340C-8ABE-4FA7-8EBE-794C84C9CB8F}" srcOrd="3" destOrd="0" presId="urn:microsoft.com/office/officeart/2005/8/layout/radial2"/>
    <dgm:cxn modelId="{C60C7F4A-D265-4C5A-9925-9B75B7FDCB62}" type="presParOf" srcId="{61FE49F9-4D4C-470E-A1FD-F7DA61810AE5}" destId="{0A301123-A987-49E5-91F1-DA6E594380E3}" srcOrd="4" destOrd="0" presId="urn:microsoft.com/office/officeart/2005/8/layout/radial2"/>
    <dgm:cxn modelId="{917A5893-810F-4336-BC6D-E14CC1A256DE}" type="presParOf" srcId="{0A301123-A987-49E5-91F1-DA6E594380E3}" destId="{ADB6F2AD-CD6B-461F-A05C-836EEFEABB27}" srcOrd="0" destOrd="0" presId="urn:microsoft.com/office/officeart/2005/8/layout/radial2"/>
    <dgm:cxn modelId="{AAAA4129-91EF-4271-BC22-75F8BFE4444D}" type="presParOf" srcId="{0A301123-A987-49E5-91F1-DA6E594380E3}" destId="{EAA2437D-1729-4A6F-AD9D-26A235135232}" srcOrd="1" destOrd="0" presId="urn:microsoft.com/office/officeart/2005/8/layout/radial2"/>
    <dgm:cxn modelId="{C53A09CB-4A70-4CE5-8D40-D8B8B3C42721}" type="presParOf" srcId="{61FE49F9-4D4C-470E-A1FD-F7DA61810AE5}" destId="{69628D7C-287D-4539-A3AE-AFD8D5A33C71}" srcOrd="5" destOrd="0" presId="urn:microsoft.com/office/officeart/2005/8/layout/radial2"/>
    <dgm:cxn modelId="{02318737-E980-40E3-A93D-A26D48E87259}" type="presParOf" srcId="{61FE49F9-4D4C-470E-A1FD-F7DA61810AE5}" destId="{B46FF4AE-D7B2-4B8C-B959-444A711C0D87}" srcOrd="6" destOrd="0" presId="urn:microsoft.com/office/officeart/2005/8/layout/radial2"/>
    <dgm:cxn modelId="{2F108EB1-F514-4C01-86FA-B1DBAFBB0F50}" type="presParOf" srcId="{B46FF4AE-D7B2-4B8C-B959-444A711C0D87}" destId="{6B0D8DD1-65A7-4B7F-88F2-50FC7521A786}" srcOrd="0" destOrd="0" presId="urn:microsoft.com/office/officeart/2005/8/layout/radial2"/>
    <dgm:cxn modelId="{35C91570-91A6-435F-91B0-D4C7DA138638}" type="presParOf" srcId="{B46FF4AE-D7B2-4B8C-B959-444A711C0D87}" destId="{995D3CB2-0A0D-448D-960E-72C937C3FAF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0540A-9344-49EE-983B-29C6179A80E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D9593D-49ED-4BED-8196-BC54968D28F4}">
      <dgm:prSet phldrT="[Text]" custT="1"/>
      <dgm:spPr/>
      <dgm:t>
        <a:bodyPr/>
        <a:lstStyle/>
        <a:p>
          <a:r>
            <a:rPr lang="en-US" sz="1800" b="1" dirty="0" smtClean="0"/>
            <a:t>Undesignated </a:t>
          </a:r>
          <a:endParaRPr lang="en-US" sz="1800" b="1" dirty="0"/>
        </a:p>
      </dgm:t>
    </dgm:pt>
    <dgm:pt modelId="{9535F790-3D26-4FAB-843E-C32AC1DFC355}" type="parTrans" cxnId="{48AD0A44-7117-49F5-BDB6-42E3DA8536C5}">
      <dgm:prSet/>
      <dgm:spPr/>
      <dgm:t>
        <a:bodyPr/>
        <a:lstStyle/>
        <a:p>
          <a:endParaRPr lang="en-US"/>
        </a:p>
      </dgm:t>
    </dgm:pt>
    <dgm:pt modelId="{82E0A7FF-3D81-42A9-90BB-C780A16EE950}" type="sibTrans" cxnId="{48AD0A44-7117-49F5-BDB6-42E3DA8536C5}">
      <dgm:prSet/>
      <dgm:spPr/>
      <dgm:t>
        <a:bodyPr/>
        <a:lstStyle/>
        <a:p>
          <a:endParaRPr lang="en-US"/>
        </a:p>
      </dgm:t>
    </dgm:pt>
    <dgm:pt modelId="{431E88C0-B95D-4971-867C-16988EAD20CF}">
      <dgm:prSet phldrT="[Text]" custT="1"/>
      <dgm:spPr/>
      <dgm:t>
        <a:bodyPr/>
        <a:lstStyle/>
        <a:p>
          <a:r>
            <a:rPr lang="en-US" sz="1800" b="1" dirty="0" smtClean="0"/>
            <a:t>Disaster Specific</a:t>
          </a:r>
          <a:endParaRPr lang="en-US" sz="1800" b="1" dirty="0"/>
        </a:p>
      </dgm:t>
    </dgm:pt>
    <dgm:pt modelId="{6A5CBCCE-8B2C-4002-A8E3-253FA2EA3516}" type="parTrans" cxnId="{9B02CE89-597D-495D-874F-5710AAAE9B14}">
      <dgm:prSet/>
      <dgm:spPr/>
      <dgm:t>
        <a:bodyPr/>
        <a:lstStyle/>
        <a:p>
          <a:endParaRPr lang="en-US"/>
        </a:p>
      </dgm:t>
    </dgm:pt>
    <dgm:pt modelId="{4D3A1A0A-F75F-45EA-A6AE-DD919EE4F33F}" type="sibTrans" cxnId="{9B02CE89-597D-495D-874F-5710AAAE9B14}">
      <dgm:prSet/>
      <dgm:spPr/>
      <dgm:t>
        <a:bodyPr/>
        <a:lstStyle/>
        <a:p>
          <a:endParaRPr lang="en-US"/>
        </a:p>
      </dgm:t>
    </dgm:pt>
    <dgm:pt modelId="{26BBCF72-B313-407D-80A8-C3BF46A4F5B0}">
      <dgm:prSet phldrT="[Text]" custT="1"/>
      <dgm:spPr/>
      <dgm:t>
        <a:bodyPr/>
        <a:lstStyle/>
        <a:p>
          <a:r>
            <a:rPr lang="en-US" sz="1900" b="1" dirty="0" smtClean="0"/>
            <a:t>Domestic Disasters</a:t>
          </a:r>
          <a:endParaRPr lang="en-US" sz="1900" b="1" dirty="0"/>
        </a:p>
      </dgm:t>
    </dgm:pt>
    <dgm:pt modelId="{B57C175C-5E7E-4D3B-96EB-A51D16B419D9}" type="parTrans" cxnId="{A7D16DCE-69E0-49CE-8611-765776D2ADD1}">
      <dgm:prSet/>
      <dgm:spPr/>
      <dgm:t>
        <a:bodyPr/>
        <a:lstStyle/>
        <a:p>
          <a:endParaRPr lang="en-US"/>
        </a:p>
      </dgm:t>
    </dgm:pt>
    <dgm:pt modelId="{A76ECE46-6834-4ADC-9CAD-718A49466213}" type="sibTrans" cxnId="{A7D16DCE-69E0-49CE-8611-765776D2ADD1}">
      <dgm:prSet/>
      <dgm:spPr/>
      <dgm:t>
        <a:bodyPr/>
        <a:lstStyle/>
        <a:p>
          <a:endParaRPr lang="en-US"/>
        </a:p>
      </dgm:t>
    </dgm:pt>
    <dgm:pt modelId="{73A2A7F7-F1D0-432A-9036-9B1F4632FF9D}" type="pres">
      <dgm:prSet presAssocID="{FA50540A-9344-49EE-983B-29C6179A80E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E49F9-4D4C-470E-A1FD-F7DA61810AE5}" type="pres">
      <dgm:prSet presAssocID="{FA50540A-9344-49EE-983B-29C6179A80EC}" presName="cycle" presStyleCnt="0"/>
      <dgm:spPr/>
      <dgm:t>
        <a:bodyPr/>
        <a:lstStyle/>
        <a:p>
          <a:endParaRPr lang="en-US"/>
        </a:p>
      </dgm:t>
    </dgm:pt>
    <dgm:pt modelId="{DE35F55C-5799-4218-A7AF-AEFA61BE2012}" type="pres">
      <dgm:prSet presAssocID="{FA50540A-9344-49EE-983B-29C6179A80EC}" presName="centerShape" presStyleCnt="0"/>
      <dgm:spPr/>
      <dgm:t>
        <a:bodyPr/>
        <a:lstStyle/>
        <a:p>
          <a:endParaRPr lang="en-US"/>
        </a:p>
      </dgm:t>
    </dgm:pt>
    <dgm:pt modelId="{C50DBDB8-F6DE-4D0E-B8FD-FD65A4F34F99}" type="pres">
      <dgm:prSet presAssocID="{FA50540A-9344-49EE-983B-29C6179A80EC}" presName="connSite" presStyleLbl="node1" presStyleIdx="0" presStyleCnt="4"/>
      <dgm:spPr/>
      <dgm:t>
        <a:bodyPr/>
        <a:lstStyle/>
        <a:p>
          <a:endParaRPr lang="en-US"/>
        </a:p>
      </dgm:t>
    </dgm:pt>
    <dgm:pt modelId="{4F9DB2B0-FB82-40CF-9A70-F90F88714BA3}" type="pres">
      <dgm:prSet presAssocID="{FA50540A-9344-49EE-983B-29C6179A80EC}" presName="visible" presStyleLbl="node1" presStyleIdx="0" presStyleCnt="4" custScaleX="126264" custScaleY="126264" custLinFactNeighborX="-3073" custLinFactNeighborY="-3880"/>
      <dgm:spPr/>
      <dgm:t>
        <a:bodyPr/>
        <a:lstStyle/>
        <a:p>
          <a:endParaRPr lang="en-US"/>
        </a:p>
      </dgm:t>
    </dgm:pt>
    <dgm:pt modelId="{B56FC38F-941F-4F78-B3DD-36FAC8D2DA00}" type="pres">
      <dgm:prSet presAssocID="{9535F790-3D26-4FAB-843E-C32AC1DFC35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150C98E-36E8-4301-9FC8-90653FF2AB50}" type="pres">
      <dgm:prSet presAssocID="{13D9593D-49ED-4BED-8196-BC54968D28F4}" presName="node" presStyleCnt="0"/>
      <dgm:spPr/>
      <dgm:t>
        <a:bodyPr/>
        <a:lstStyle/>
        <a:p>
          <a:endParaRPr lang="en-US"/>
        </a:p>
      </dgm:t>
    </dgm:pt>
    <dgm:pt modelId="{306BA01B-6660-4771-BE27-A497AC10A846}" type="pres">
      <dgm:prSet presAssocID="{13D9593D-49ED-4BED-8196-BC54968D28F4}" presName="parentNode" presStyleLbl="node1" presStyleIdx="1" presStyleCnt="4" custScaleX="149261" custScaleY="149261" custLinFactNeighborX="62310" custLinFactNeighborY="-18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FF67-C915-4B22-8872-8AEC12E0AEE3}" type="pres">
      <dgm:prSet presAssocID="{13D9593D-49ED-4BED-8196-BC54968D28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340C-8ABE-4FA7-8EBE-794C84C9CB8F}" type="pres">
      <dgm:prSet presAssocID="{6A5CBCCE-8B2C-4002-A8E3-253FA2EA3516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A301123-A987-49E5-91F1-DA6E594380E3}" type="pres">
      <dgm:prSet presAssocID="{431E88C0-B95D-4971-867C-16988EAD20CF}" presName="node" presStyleCnt="0"/>
      <dgm:spPr/>
      <dgm:t>
        <a:bodyPr/>
        <a:lstStyle/>
        <a:p>
          <a:endParaRPr lang="en-US"/>
        </a:p>
      </dgm:t>
    </dgm:pt>
    <dgm:pt modelId="{ADB6F2AD-CD6B-461F-A05C-836EEFEABB27}" type="pres">
      <dgm:prSet presAssocID="{431E88C0-B95D-4971-867C-16988EAD20CF}" presName="parentNode" presStyleLbl="node1" presStyleIdx="2" presStyleCnt="4" custScaleX="152482" custScaleY="148628" custLinFactX="25263" custLinFactNeighborX="100000" custLinFactNeighborY="4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2437D-1729-4A6F-AD9D-26A235135232}" type="pres">
      <dgm:prSet presAssocID="{431E88C0-B95D-4971-867C-16988EAD20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8D7C-287D-4539-A3AE-AFD8D5A33C71}" type="pres">
      <dgm:prSet presAssocID="{B57C175C-5E7E-4D3B-96EB-A51D16B419D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46FF4AE-D7B2-4B8C-B959-444A711C0D87}" type="pres">
      <dgm:prSet presAssocID="{26BBCF72-B313-407D-80A8-C3BF46A4F5B0}" presName="node" presStyleCnt="0"/>
      <dgm:spPr/>
      <dgm:t>
        <a:bodyPr/>
        <a:lstStyle/>
        <a:p>
          <a:endParaRPr lang="en-US"/>
        </a:p>
      </dgm:t>
    </dgm:pt>
    <dgm:pt modelId="{6B0D8DD1-65A7-4B7F-88F2-50FC7521A786}" type="pres">
      <dgm:prSet presAssocID="{26BBCF72-B313-407D-80A8-C3BF46A4F5B0}" presName="parentNode" presStyleLbl="node1" presStyleIdx="3" presStyleCnt="4" custScaleX="146570" custScaleY="146570" custLinFactX="100000" custLinFactNeighborX="169429" custLinFactNeighborY="1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D3CB2-0A0D-448D-960E-72C937C3FAFF}" type="pres">
      <dgm:prSet presAssocID="{26BBCF72-B313-407D-80A8-C3BF46A4F5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16DCE-69E0-49CE-8611-765776D2ADD1}" srcId="{FA50540A-9344-49EE-983B-29C6179A80EC}" destId="{26BBCF72-B313-407D-80A8-C3BF46A4F5B0}" srcOrd="2" destOrd="0" parTransId="{B57C175C-5E7E-4D3B-96EB-A51D16B419D9}" sibTransId="{A76ECE46-6834-4ADC-9CAD-718A49466213}"/>
    <dgm:cxn modelId="{9BC81B73-88BC-467F-BE55-1FA04B24E019}" type="presOf" srcId="{FA50540A-9344-49EE-983B-29C6179A80EC}" destId="{73A2A7F7-F1D0-432A-9036-9B1F4632FF9D}" srcOrd="0" destOrd="0" presId="urn:microsoft.com/office/officeart/2005/8/layout/radial2"/>
    <dgm:cxn modelId="{0DF113B3-353C-4842-BAC2-8E8442F57BF4}" type="presOf" srcId="{26BBCF72-B313-407D-80A8-C3BF46A4F5B0}" destId="{6B0D8DD1-65A7-4B7F-88F2-50FC7521A786}" srcOrd="0" destOrd="0" presId="urn:microsoft.com/office/officeart/2005/8/layout/radial2"/>
    <dgm:cxn modelId="{351E8E2C-B33B-44FB-BBC6-90E0ABDF3F53}" type="presOf" srcId="{13D9593D-49ED-4BED-8196-BC54968D28F4}" destId="{306BA01B-6660-4771-BE27-A497AC10A846}" srcOrd="0" destOrd="0" presId="urn:microsoft.com/office/officeart/2005/8/layout/radial2"/>
    <dgm:cxn modelId="{3C5FE61A-093F-4B2A-BABD-355FC89D1C41}" type="presOf" srcId="{9535F790-3D26-4FAB-843E-C32AC1DFC355}" destId="{B56FC38F-941F-4F78-B3DD-36FAC8D2DA00}" srcOrd="0" destOrd="0" presId="urn:microsoft.com/office/officeart/2005/8/layout/radial2"/>
    <dgm:cxn modelId="{48AD0A44-7117-49F5-BDB6-42E3DA8536C5}" srcId="{FA50540A-9344-49EE-983B-29C6179A80EC}" destId="{13D9593D-49ED-4BED-8196-BC54968D28F4}" srcOrd="0" destOrd="0" parTransId="{9535F790-3D26-4FAB-843E-C32AC1DFC355}" sibTransId="{82E0A7FF-3D81-42A9-90BB-C780A16EE950}"/>
    <dgm:cxn modelId="{C40A7578-25D3-4223-B757-8AB542CB32DA}" type="presOf" srcId="{B57C175C-5E7E-4D3B-96EB-A51D16B419D9}" destId="{69628D7C-287D-4539-A3AE-AFD8D5A33C71}" srcOrd="0" destOrd="0" presId="urn:microsoft.com/office/officeart/2005/8/layout/radial2"/>
    <dgm:cxn modelId="{115D7522-4962-4639-865C-F6F860534E8D}" type="presOf" srcId="{6A5CBCCE-8B2C-4002-A8E3-253FA2EA3516}" destId="{E253340C-8ABE-4FA7-8EBE-794C84C9CB8F}" srcOrd="0" destOrd="0" presId="urn:microsoft.com/office/officeart/2005/8/layout/radial2"/>
    <dgm:cxn modelId="{9B02CE89-597D-495D-874F-5710AAAE9B14}" srcId="{FA50540A-9344-49EE-983B-29C6179A80EC}" destId="{431E88C0-B95D-4971-867C-16988EAD20CF}" srcOrd="1" destOrd="0" parTransId="{6A5CBCCE-8B2C-4002-A8E3-253FA2EA3516}" sibTransId="{4D3A1A0A-F75F-45EA-A6AE-DD919EE4F33F}"/>
    <dgm:cxn modelId="{6CB34E58-C858-4ACE-BE8B-7C1C8465AADB}" type="presOf" srcId="{431E88C0-B95D-4971-867C-16988EAD20CF}" destId="{ADB6F2AD-CD6B-461F-A05C-836EEFEABB27}" srcOrd="0" destOrd="0" presId="urn:microsoft.com/office/officeart/2005/8/layout/radial2"/>
    <dgm:cxn modelId="{1EC3E1C1-DA6B-4069-84E3-4788634F9586}" type="presParOf" srcId="{73A2A7F7-F1D0-432A-9036-9B1F4632FF9D}" destId="{61FE49F9-4D4C-470E-A1FD-F7DA61810AE5}" srcOrd="0" destOrd="0" presId="urn:microsoft.com/office/officeart/2005/8/layout/radial2"/>
    <dgm:cxn modelId="{E725C650-F615-4084-AB5F-B20AFCBC1602}" type="presParOf" srcId="{61FE49F9-4D4C-470E-A1FD-F7DA61810AE5}" destId="{DE35F55C-5799-4218-A7AF-AEFA61BE2012}" srcOrd="0" destOrd="0" presId="urn:microsoft.com/office/officeart/2005/8/layout/radial2"/>
    <dgm:cxn modelId="{F81265D1-78DC-4FB3-82A2-B32036AA861F}" type="presParOf" srcId="{DE35F55C-5799-4218-A7AF-AEFA61BE2012}" destId="{C50DBDB8-F6DE-4D0E-B8FD-FD65A4F34F99}" srcOrd="0" destOrd="0" presId="urn:microsoft.com/office/officeart/2005/8/layout/radial2"/>
    <dgm:cxn modelId="{54B5C6AD-192C-4BCB-A292-43E56765DBE6}" type="presParOf" srcId="{DE35F55C-5799-4218-A7AF-AEFA61BE2012}" destId="{4F9DB2B0-FB82-40CF-9A70-F90F88714BA3}" srcOrd="1" destOrd="0" presId="urn:microsoft.com/office/officeart/2005/8/layout/radial2"/>
    <dgm:cxn modelId="{006EA0E2-4D73-4923-ACD9-D4F1D30833E1}" type="presParOf" srcId="{61FE49F9-4D4C-470E-A1FD-F7DA61810AE5}" destId="{B56FC38F-941F-4F78-B3DD-36FAC8D2DA00}" srcOrd="1" destOrd="0" presId="urn:microsoft.com/office/officeart/2005/8/layout/radial2"/>
    <dgm:cxn modelId="{0E522031-E579-40BF-BCC2-BE52D8479E43}" type="presParOf" srcId="{61FE49F9-4D4C-470E-A1FD-F7DA61810AE5}" destId="{E150C98E-36E8-4301-9FC8-90653FF2AB50}" srcOrd="2" destOrd="0" presId="urn:microsoft.com/office/officeart/2005/8/layout/radial2"/>
    <dgm:cxn modelId="{772C6FF7-2367-49CE-B913-77C7F8F3F325}" type="presParOf" srcId="{E150C98E-36E8-4301-9FC8-90653FF2AB50}" destId="{306BA01B-6660-4771-BE27-A497AC10A846}" srcOrd="0" destOrd="0" presId="urn:microsoft.com/office/officeart/2005/8/layout/radial2"/>
    <dgm:cxn modelId="{EB886AE3-DFD8-4D0A-AC63-F4EEAF749DB3}" type="presParOf" srcId="{E150C98E-36E8-4301-9FC8-90653FF2AB50}" destId="{2C7EFF67-C915-4B22-8872-8AEC12E0AEE3}" srcOrd="1" destOrd="0" presId="urn:microsoft.com/office/officeart/2005/8/layout/radial2"/>
    <dgm:cxn modelId="{A25959DF-DF0C-4C8D-B9D4-7E72B5D6109A}" type="presParOf" srcId="{61FE49F9-4D4C-470E-A1FD-F7DA61810AE5}" destId="{E253340C-8ABE-4FA7-8EBE-794C84C9CB8F}" srcOrd="3" destOrd="0" presId="urn:microsoft.com/office/officeart/2005/8/layout/radial2"/>
    <dgm:cxn modelId="{3701A540-5AF5-4CF4-91EC-9F050ACBD5F2}" type="presParOf" srcId="{61FE49F9-4D4C-470E-A1FD-F7DA61810AE5}" destId="{0A301123-A987-49E5-91F1-DA6E594380E3}" srcOrd="4" destOrd="0" presId="urn:microsoft.com/office/officeart/2005/8/layout/radial2"/>
    <dgm:cxn modelId="{C1740540-69A9-4CC2-AF57-35552854F7B3}" type="presParOf" srcId="{0A301123-A987-49E5-91F1-DA6E594380E3}" destId="{ADB6F2AD-CD6B-461F-A05C-836EEFEABB27}" srcOrd="0" destOrd="0" presId="urn:microsoft.com/office/officeart/2005/8/layout/radial2"/>
    <dgm:cxn modelId="{28946BC6-442A-4974-BE06-072509DB06A6}" type="presParOf" srcId="{0A301123-A987-49E5-91F1-DA6E594380E3}" destId="{EAA2437D-1729-4A6F-AD9D-26A235135232}" srcOrd="1" destOrd="0" presId="urn:microsoft.com/office/officeart/2005/8/layout/radial2"/>
    <dgm:cxn modelId="{36DC275E-FE7B-41A0-AB6B-0E040EC3D8E6}" type="presParOf" srcId="{61FE49F9-4D4C-470E-A1FD-F7DA61810AE5}" destId="{69628D7C-287D-4539-A3AE-AFD8D5A33C71}" srcOrd="5" destOrd="0" presId="urn:microsoft.com/office/officeart/2005/8/layout/radial2"/>
    <dgm:cxn modelId="{22251EE3-18DE-4284-93A8-19BEADE903D3}" type="presParOf" srcId="{61FE49F9-4D4C-470E-A1FD-F7DA61810AE5}" destId="{B46FF4AE-D7B2-4B8C-B959-444A711C0D87}" srcOrd="6" destOrd="0" presId="urn:microsoft.com/office/officeart/2005/8/layout/radial2"/>
    <dgm:cxn modelId="{15909461-9E0D-47EF-BBF9-3765983ACAF6}" type="presParOf" srcId="{B46FF4AE-D7B2-4B8C-B959-444A711C0D87}" destId="{6B0D8DD1-65A7-4B7F-88F2-50FC7521A786}" srcOrd="0" destOrd="0" presId="urn:microsoft.com/office/officeart/2005/8/layout/radial2"/>
    <dgm:cxn modelId="{C41B88F9-D8E2-4C68-AD3C-7459DA68BE64}" type="presParOf" srcId="{B46FF4AE-D7B2-4B8C-B959-444A711C0D87}" destId="{995D3CB2-0A0D-448D-960E-72C937C3FAF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0540A-9344-49EE-983B-29C6179A80E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D9593D-49ED-4BED-8196-BC54968D28F4}">
      <dgm:prSet phldrT="[Text]" custT="1"/>
      <dgm:spPr/>
      <dgm:t>
        <a:bodyPr/>
        <a:lstStyle/>
        <a:p>
          <a:r>
            <a:rPr lang="en-US" sz="1800" b="1" dirty="0" smtClean="0"/>
            <a:t>Undesignated </a:t>
          </a:r>
          <a:endParaRPr lang="en-US" sz="1800" b="1" dirty="0"/>
        </a:p>
      </dgm:t>
    </dgm:pt>
    <dgm:pt modelId="{9535F790-3D26-4FAB-843E-C32AC1DFC355}" type="parTrans" cxnId="{48AD0A44-7117-49F5-BDB6-42E3DA8536C5}">
      <dgm:prSet/>
      <dgm:spPr/>
      <dgm:t>
        <a:bodyPr/>
        <a:lstStyle/>
        <a:p>
          <a:endParaRPr lang="en-US"/>
        </a:p>
      </dgm:t>
    </dgm:pt>
    <dgm:pt modelId="{82E0A7FF-3D81-42A9-90BB-C780A16EE950}" type="sibTrans" cxnId="{48AD0A44-7117-49F5-BDB6-42E3DA8536C5}">
      <dgm:prSet/>
      <dgm:spPr/>
      <dgm:t>
        <a:bodyPr/>
        <a:lstStyle/>
        <a:p>
          <a:endParaRPr lang="en-US"/>
        </a:p>
      </dgm:t>
    </dgm:pt>
    <dgm:pt modelId="{431E88C0-B95D-4971-867C-16988EAD20CF}">
      <dgm:prSet phldrT="[Text]" custT="1"/>
      <dgm:spPr/>
      <dgm:t>
        <a:bodyPr/>
        <a:lstStyle/>
        <a:p>
          <a:r>
            <a:rPr lang="en-US" sz="1800" b="1" dirty="0" smtClean="0"/>
            <a:t>Disaster Specific</a:t>
          </a:r>
          <a:endParaRPr lang="en-US" sz="1800" b="1" dirty="0"/>
        </a:p>
      </dgm:t>
    </dgm:pt>
    <dgm:pt modelId="{6A5CBCCE-8B2C-4002-A8E3-253FA2EA3516}" type="parTrans" cxnId="{9B02CE89-597D-495D-874F-5710AAAE9B14}">
      <dgm:prSet/>
      <dgm:spPr/>
      <dgm:t>
        <a:bodyPr/>
        <a:lstStyle/>
        <a:p>
          <a:endParaRPr lang="en-US"/>
        </a:p>
      </dgm:t>
    </dgm:pt>
    <dgm:pt modelId="{4D3A1A0A-F75F-45EA-A6AE-DD919EE4F33F}" type="sibTrans" cxnId="{9B02CE89-597D-495D-874F-5710AAAE9B14}">
      <dgm:prSet/>
      <dgm:spPr/>
      <dgm:t>
        <a:bodyPr/>
        <a:lstStyle/>
        <a:p>
          <a:endParaRPr lang="en-US"/>
        </a:p>
      </dgm:t>
    </dgm:pt>
    <dgm:pt modelId="{26BBCF72-B313-407D-80A8-C3BF46A4F5B0}">
      <dgm:prSet phldrT="[Text]" custT="1"/>
      <dgm:spPr/>
      <dgm:t>
        <a:bodyPr/>
        <a:lstStyle/>
        <a:p>
          <a:r>
            <a:rPr lang="en-US" sz="1900" b="1" dirty="0" smtClean="0"/>
            <a:t>International Disasters</a:t>
          </a:r>
          <a:endParaRPr lang="en-US" sz="1900" b="1" dirty="0"/>
        </a:p>
      </dgm:t>
    </dgm:pt>
    <dgm:pt modelId="{B57C175C-5E7E-4D3B-96EB-A51D16B419D9}" type="parTrans" cxnId="{A7D16DCE-69E0-49CE-8611-765776D2ADD1}">
      <dgm:prSet/>
      <dgm:spPr/>
      <dgm:t>
        <a:bodyPr/>
        <a:lstStyle/>
        <a:p>
          <a:endParaRPr lang="en-US"/>
        </a:p>
      </dgm:t>
    </dgm:pt>
    <dgm:pt modelId="{A76ECE46-6834-4ADC-9CAD-718A49466213}" type="sibTrans" cxnId="{A7D16DCE-69E0-49CE-8611-765776D2ADD1}">
      <dgm:prSet/>
      <dgm:spPr/>
      <dgm:t>
        <a:bodyPr/>
        <a:lstStyle/>
        <a:p>
          <a:endParaRPr lang="en-US"/>
        </a:p>
      </dgm:t>
    </dgm:pt>
    <dgm:pt modelId="{73A2A7F7-F1D0-432A-9036-9B1F4632FF9D}" type="pres">
      <dgm:prSet presAssocID="{FA50540A-9344-49EE-983B-29C6179A80E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E49F9-4D4C-470E-A1FD-F7DA61810AE5}" type="pres">
      <dgm:prSet presAssocID="{FA50540A-9344-49EE-983B-29C6179A80EC}" presName="cycle" presStyleCnt="0"/>
      <dgm:spPr/>
      <dgm:t>
        <a:bodyPr/>
        <a:lstStyle/>
        <a:p>
          <a:endParaRPr lang="en-US"/>
        </a:p>
      </dgm:t>
    </dgm:pt>
    <dgm:pt modelId="{DE35F55C-5799-4218-A7AF-AEFA61BE2012}" type="pres">
      <dgm:prSet presAssocID="{FA50540A-9344-49EE-983B-29C6179A80EC}" presName="centerShape" presStyleCnt="0"/>
      <dgm:spPr/>
      <dgm:t>
        <a:bodyPr/>
        <a:lstStyle/>
        <a:p>
          <a:endParaRPr lang="en-US"/>
        </a:p>
      </dgm:t>
    </dgm:pt>
    <dgm:pt modelId="{C50DBDB8-F6DE-4D0E-B8FD-FD65A4F34F99}" type="pres">
      <dgm:prSet presAssocID="{FA50540A-9344-49EE-983B-29C6179A80EC}" presName="connSite" presStyleLbl="node1" presStyleIdx="0" presStyleCnt="4"/>
      <dgm:spPr/>
      <dgm:t>
        <a:bodyPr/>
        <a:lstStyle/>
        <a:p>
          <a:endParaRPr lang="en-US"/>
        </a:p>
      </dgm:t>
    </dgm:pt>
    <dgm:pt modelId="{4F9DB2B0-FB82-40CF-9A70-F90F88714BA3}" type="pres">
      <dgm:prSet presAssocID="{FA50540A-9344-49EE-983B-29C6179A80EC}" presName="visible" presStyleLbl="node1" presStyleIdx="0" presStyleCnt="4" custScaleX="126264" custScaleY="126264" custLinFactNeighborX="-3073" custLinFactNeighborY="-3880"/>
      <dgm:spPr/>
      <dgm:t>
        <a:bodyPr/>
        <a:lstStyle/>
        <a:p>
          <a:endParaRPr lang="en-US"/>
        </a:p>
      </dgm:t>
    </dgm:pt>
    <dgm:pt modelId="{B56FC38F-941F-4F78-B3DD-36FAC8D2DA00}" type="pres">
      <dgm:prSet presAssocID="{9535F790-3D26-4FAB-843E-C32AC1DFC35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150C98E-36E8-4301-9FC8-90653FF2AB50}" type="pres">
      <dgm:prSet presAssocID="{13D9593D-49ED-4BED-8196-BC54968D28F4}" presName="node" presStyleCnt="0"/>
      <dgm:spPr/>
      <dgm:t>
        <a:bodyPr/>
        <a:lstStyle/>
        <a:p>
          <a:endParaRPr lang="en-US"/>
        </a:p>
      </dgm:t>
    </dgm:pt>
    <dgm:pt modelId="{306BA01B-6660-4771-BE27-A497AC10A846}" type="pres">
      <dgm:prSet presAssocID="{13D9593D-49ED-4BED-8196-BC54968D28F4}" presName="parentNode" presStyleLbl="node1" presStyleIdx="1" presStyleCnt="4" custScaleX="149261" custScaleY="149261" custLinFactNeighborX="62310" custLinFactNeighborY="-18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FF67-C915-4B22-8872-8AEC12E0AEE3}" type="pres">
      <dgm:prSet presAssocID="{13D9593D-49ED-4BED-8196-BC54968D28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340C-8ABE-4FA7-8EBE-794C84C9CB8F}" type="pres">
      <dgm:prSet presAssocID="{6A5CBCCE-8B2C-4002-A8E3-253FA2EA3516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A301123-A987-49E5-91F1-DA6E594380E3}" type="pres">
      <dgm:prSet presAssocID="{431E88C0-B95D-4971-867C-16988EAD20CF}" presName="node" presStyleCnt="0"/>
      <dgm:spPr/>
      <dgm:t>
        <a:bodyPr/>
        <a:lstStyle/>
        <a:p>
          <a:endParaRPr lang="en-US"/>
        </a:p>
      </dgm:t>
    </dgm:pt>
    <dgm:pt modelId="{ADB6F2AD-CD6B-461F-A05C-836EEFEABB27}" type="pres">
      <dgm:prSet presAssocID="{431E88C0-B95D-4971-867C-16988EAD20CF}" presName="parentNode" presStyleLbl="node1" presStyleIdx="2" presStyleCnt="4" custScaleX="152482" custScaleY="148628" custLinFactX="25263" custLinFactNeighborX="100000" custLinFactNeighborY="4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2437D-1729-4A6F-AD9D-26A235135232}" type="pres">
      <dgm:prSet presAssocID="{431E88C0-B95D-4971-867C-16988EAD20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8D7C-287D-4539-A3AE-AFD8D5A33C71}" type="pres">
      <dgm:prSet presAssocID="{B57C175C-5E7E-4D3B-96EB-A51D16B419D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46FF4AE-D7B2-4B8C-B959-444A711C0D87}" type="pres">
      <dgm:prSet presAssocID="{26BBCF72-B313-407D-80A8-C3BF46A4F5B0}" presName="node" presStyleCnt="0"/>
      <dgm:spPr/>
      <dgm:t>
        <a:bodyPr/>
        <a:lstStyle/>
        <a:p>
          <a:endParaRPr lang="en-US"/>
        </a:p>
      </dgm:t>
    </dgm:pt>
    <dgm:pt modelId="{6B0D8DD1-65A7-4B7F-88F2-50FC7521A786}" type="pres">
      <dgm:prSet presAssocID="{26BBCF72-B313-407D-80A8-C3BF46A4F5B0}" presName="parentNode" presStyleLbl="node1" presStyleIdx="3" presStyleCnt="4" custScaleX="146570" custScaleY="146570" custLinFactX="100000" custLinFactNeighborX="169429" custLinFactNeighborY="1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D3CB2-0A0D-448D-960E-72C937C3FAFF}" type="pres">
      <dgm:prSet presAssocID="{26BBCF72-B313-407D-80A8-C3BF46A4F5B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AF441-B043-4BBF-A670-0E3E438605B0}" type="presOf" srcId="{13D9593D-49ED-4BED-8196-BC54968D28F4}" destId="{306BA01B-6660-4771-BE27-A497AC10A846}" srcOrd="0" destOrd="0" presId="urn:microsoft.com/office/officeart/2005/8/layout/radial2"/>
    <dgm:cxn modelId="{A7D16DCE-69E0-49CE-8611-765776D2ADD1}" srcId="{FA50540A-9344-49EE-983B-29C6179A80EC}" destId="{26BBCF72-B313-407D-80A8-C3BF46A4F5B0}" srcOrd="2" destOrd="0" parTransId="{B57C175C-5E7E-4D3B-96EB-A51D16B419D9}" sibTransId="{A76ECE46-6834-4ADC-9CAD-718A49466213}"/>
    <dgm:cxn modelId="{DA1F82FD-19FB-46A2-9EA2-039DECCCA7FD}" type="presOf" srcId="{FA50540A-9344-49EE-983B-29C6179A80EC}" destId="{73A2A7F7-F1D0-432A-9036-9B1F4632FF9D}" srcOrd="0" destOrd="0" presId="urn:microsoft.com/office/officeart/2005/8/layout/radial2"/>
    <dgm:cxn modelId="{1412FD2C-DD20-4AEB-AE0C-F3E735F73E45}" type="presOf" srcId="{26BBCF72-B313-407D-80A8-C3BF46A4F5B0}" destId="{6B0D8DD1-65A7-4B7F-88F2-50FC7521A786}" srcOrd="0" destOrd="0" presId="urn:microsoft.com/office/officeart/2005/8/layout/radial2"/>
    <dgm:cxn modelId="{A892FAD8-A16D-4161-B815-26CE9CE33E5B}" type="presOf" srcId="{431E88C0-B95D-4971-867C-16988EAD20CF}" destId="{ADB6F2AD-CD6B-461F-A05C-836EEFEABB27}" srcOrd="0" destOrd="0" presId="urn:microsoft.com/office/officeart/2005/8/layout/radial2"/>
    <dgm:cxn modelId="{48AD0A44-7117-49F5-BDB6-42E3DA8536C5}" srcId="{FA50540A-9344-49EE-983B-29C6179A80EC}" destId="{13D9593D-49ED-4BED-8196-BC54968D28F4}" srcOrd="0" destOrd="0" parTransId="{9535F790-3D26-4FAB-843E-C32AC1DFC355}" sibTransId="{82E0A7FF-3D81-42A9-90BB-C780A16EE950}"/>
    <dgm:cxn modelId="{5982CDFB-873A-44D7-8160-A0C50FA0ADF1}" type="presOf" srcId="{B57C175C-5E7E-4D3B-96EB-A51D16B419D9}" destId="{69628D7C-287D-4539-A3AE-AFD8D5A33C71}" srcOrd="0" destOrd="0" presId="urn:microsoft.com/office/officeart/2005/8/layout/radial2"/>
    <dgm:cxn modelId="{9B02CE89-597D-495D-874F-5710AAAE9B14}" srcId="{FA50540A-9344-49EE-983B-29C6179A80EC}" destId="{431E88C0-B95D-4971-867C-16988EAD20CF}" srcOrd="1" destOrd="0" parTransId="{6A5CBCCE-8B2C-4002-A8E3-253FA2EA3516}" sibTransId="{4D3A1A0A-F75F-45EA-A6AE-DD919EE4F33F}"/>
    <dgm:cxn modelId="{4803EDB1-5F63-4108-8A27-CCB38FBCF1A9}" type="presOf" srcId="{9535F790-3D26-4FAB-843E-C32AC1DFC355}" destId="{B56FC38F-941F-4F78-B3DD-36FAC8D2DA00}" srcOrd="0" destOrd="0" presId="urn:microsoft.com/office/officeart/2005/8/layout/radial2"/>
    <dgm:cxn modelId="{C15A3E11-8386-4950-8130-B0181280C148}" type="presOf" srcId="{6A5CBCCE-8B2C-4002-A8E3-253FA2EA3516}" destId="{E253340C-8ABE-4FA7-8EBE-794C84C9CB8F}" srcOrd="0" destOrd="0" presId="urn:microsoft.com/office/officeart/2005/8/layout/radial2"/>
    <dgm:cxn modelId="{6FC6C853-4BCA-4D64-A554-5BF86BE822F1}" type="presParOf" srcId="{73A2A7F7-F1D0-432A-9036-9B1F4632FF9D}" destId="{61FE49F9-4D4C-470E-A1FD-F7DA61810AE5}" srcOrd="0" destOrd="0" presId="urn:microsoft.com/office/officeart/2005/8/layout/radial2"/>
    <dgm:cxn modelId="{C59A4CA2-4833-4881-9E1F-6808CED287C4}" type="presParOf" srcId="{61FE49F9-4D4C-470E-A1FD-F7DA61810AE5}" destId="{DE35F55C-5799-4218-A7AF-AEFA61BE2012}" srcOrd="0" destOrd="0" presId="urn:microsoft.com/office/officeart/2005/8/layout/radial2"/>
    <dgm:cxn modelId="{5825BBE8-B91D-4B5A-9718-D03D18298506}" type="presParOf" srcId="{DE35F55C-5799-4218-A7AF-AEFA61BE2012}" destId="{C50DBDB8-F6DE-4D0E-B8FD-FD65A4F34F99}" srcOrd="0" destOrd="0" presId="urn:microsoft.com/office/officeart/2005/8/layout/radial2"/>
    <dgm:cxn modelId="{8EC0FF6B-F8FF-4B88-8BE1-C9D30A2B5CB1}" type="presParOf" srcId="{DE35F55C-5799-4218-A7AF-AEFA61BE2012}" destId="{4F9DB2B0-FB82-40CF-9A70-F90F88714BA3}" srcOrd="1" destOrd="0" presId="urn:microsoft.com/office/officeart/2005/8/layout/radial2"/>
    <dgm:cxn modelId="{0566065A-8B6A-40C3-B62B-F982DE7DE5D6}" type="presParOf" srcId="{61FE49F9-4D4C-470E-A1FD-F7DA61810AE5}" destId="{B56FC38F-941F-4F78-B3DD-36FAC8D2DA00}" srcOrd="1" destOrd="0" presId="urn:microsoft.com/office/officeart/2005/8/layout/radial2"/>
    <dgm:cxn modelId="{06B4049E-A8F3-4EE3-892B-E8DAF4EE114B}" type="presParOf" srcId="{61FE49F9-4D4C-470E-A1FD-F7DA61810AE5}" destId="{E150C98E-36E8-4301-9FC8-90653FF2AB50}" srcOrd="2" destOrd="0" presId="urn:microsoft.com/office/officeart/2005/8/layout/radial2"/>
    <dgm:cxn modelId="{5760A27F-0C52-4A8D-A682-C05B5446D7A2}" type="presParOf" srcId="{E150C98E-36E8-4301-9FC8-90653FF2AB50}" destId="{306BA01B-6660-4771-BE27-A497AC10A846}" srcOrd="0" destOrd="0" presId="urn:microsoft.com/office/officeart/2005/8/layout/radial2"/>
    <dgm:cxn modelId="{F641B0D6-E814-463D-961B-20438161E23D}" type="presParOf" srcId="{E150C98E-36E8-4301-9FC8-90653FF2AB50}" destId="{2C7EFF67-C915-4B22-8872-8AEC12E0AEE3}" srcOrd="1" destOrd="0" presId="urn:microsoft.com/office/officeart/2005/8/layout/radial2"/>
    <dgm:cxn modelId="{ABE955A7-C031-402C-A64A-9A36EC82B55E}" type="presParOf" srcId="{61FE49F9-4D4C-470E-A1FD-F7DA61810AE5}" destId="{E253340C-8ABE-4FA7-8EBE-794C84C9CB8F}" srcOrd="3" destOrd="0" presId="urn:microsoft.com/office/officeart/2005/8/layout/radial2"/>
    <dgm:cxn modelId="{ACA0DCAD-C8E4-49DE-AF27-049466D6CE31}" type="presParOf" srcId="{61FE49F9-4D4C-470E-A1FD-F7DA61810AE5}" destId="{0A301123-A987-49E5-91F1-DA6E594380E3}" srcOrd="4" destOrd="0" presId="urn:microsoft.com/office/officeart/2005/8/layout/radial2"/>
    <dgm:cxn modelId="{FD1A59E5-763D-4106-A117-75661BB2F7CA}" type="presParOf" srcId="{0A301123-A987-49E5-91F1-DA6E594380E3}" destId="{ADB6F2AD-CD6B-461F-A05C-836EEFEABB27}" srcOrd="0" destOrd="0" presId="urn:microsoft.com/office/officeart/2005/8/layout/radial2"/>
    <dgm:cxn modelId="{6A1CECA8-9612-454F-AC64-2B623EACF409}" type="presParOf" srcId="{0A301123-A987-49E5-91F1-DA6E594380E3}" destId="{EAA2437D-1729-4A6F-AD9D-26A235135232}" srcOrd="1" destOrd="0" presId="urn:microsoft.com/office/officeart/2005/8/layout/radial2"/>
    <dgm:cxn modelId="{236185A0-AFA8-408E-86B5-08675184F21C}" type="presParOf" srcId="{61FE49F9-4D4C-470E-A1FD-F7DA61810AE5}" destId="{69628D7C-287D-4539-A3AE-AFD8D5A33C71}" srcOrd="5" destOrd="0" presId="urn:microsoft.com/office/officeart/2005/8/layout/radial2"/>
    <dgm:cxn modelId="{30CE3BD9-796B-4859-AAA1-267FAD4985CA}" type="presParOf" srcId="{61FE49F9-4D4C-470E-A1FD-F7DA61810AE5}" destId="{B46FF4AE-D7B2-4B8C-B959-444A711C0D87}" srcOrd="6" destOrd="0" presId="urn:microsoft.com/office/officeart/2005/8/layout/radial2"/>
    <dgm:cxn modelId="{2E1AD54A-C9C6-4539-BF6F-90479E874B76}" type="presParOf" srcId="{B46FF4AE-D7B2-4B8C-B959-444A711C0D87}" destId="{6B0D8DD1-65A7-4B7F-88F2-50FC7521A786}" srcOrd="0" destOrd="0" presId="urn:microsoft.com/office/officeart/2005/8/layout/radial2"/>
    <dgm:cxn modelId="{ED2B6374-838B-4552-9DFA-75B0DE5BCF96}" type="presParOf" srcId="{B46FF4AE-D7B2-4B8C-B959-444A711C0D87}" destId="{995D3CB2-0A0D-448D-960E-72C937C3FAF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F39AA-EC6B-4262-8A51-72CC6846B2A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D57C1B3-B37A-4956-80AA-D5316BEDE684}">
      <dgm:prSet phldrT="[Text]"/>
      <dgm:spPr>
        <a:solidFill>
          <a:srgbClr val="F61E33"/>
        </a:solidFill>
      </dgm:spPr>
      <dgm:t>
        <a:bodyPr/>
        <a:lstStyle/>
        <a:p>
          <a:r>
            <a:rPr lang="en-US" dirty="0" smtClean="0"/>
            <a:t>RED CROSS</a:t>
          </a:r>
          <a:endParaRPr lang="en-US" dirty="0"/>
        </a:p>
      </dgm:t>
    </dgm:pt>
    <dgm:pt modelId="{454FB197-056E-4E1C-9635-4FA975A88D2A}" type="parTrans" cxnId="{4C3E4C9C-28F1-48DF-A974-38A25109774A}">
      <dgm:prSet/>
      <dgm:spPr/>
      <dgm:t>
        <a:bodyPr/>
        <a:lstStyle/>
        <a:p>
          <a:endParaRPr lang="en-US"/>
        </a:p>
      </dgm:t>
    </dgm:pt>
    <dgm:pt modelId="{B8C6E663-2C7A-4716-A3C8-8899BF307019}" type="sibTrans" cxnId="{4C3E4C9C-28F1-48DF-A974-38A25109774A}">
      <dgm:prSet/>
      <dgm:spPr/>
      <dgm:t>
        <a:bodyPr/>
        <a:lstStyle/>
        <a:p>
          <a:endParaRPr lang="en-US"/>
        </a:p>
      </dgm:t>
    </dgm:pt>
    <dgm:pt modelId="{6A46EF18-421F-4DB1-B8AE-ABEAFC1F1332}">
      <dgm:prSet phldrT="[Text]"/>
      <dgm:spPr>
        <a:solidFill>
          <a:srgbClr val="FF6433"/>
        </a:solidFill>
      </dgm:spPr>
      <dgm:t>
        <a:bodyPr/>
        <a:lstStyle/>
        <a:p>
          <a:r>
            <a:rPr lang="en-US" dirty="0" smtClean="0"/>
            <a:t>TSA</a:t>
          </a:r>
          <a:endParaRPr lang="en-US" dirty="0"/>
        </a:p>
      </dgm:t>
    </dgm:pt>
    <dgm:pt modelId="{7601CE47-E7BA-4224-B436-64C61B694E14}" type="parTrans" cxnId="{B853779A-E541-491E-9391-3DFFEDF0BAF0}">
      <dgm:prSet/>
      <dgm:spPr/>
      <dgm:t>
        <a:bodyPr/>
        <a:lstStyle/>
        <a:p>
          <a:endParaRPr lang="en-US"/>
        </a:p>
      </dgm:t>
    </dgm:pt>
    <dgm:pt modelId="{53D1C263-3B91-4D1F-BE3B-12CFDD9642B4}" type="sibTrans" cxnId="{B853779A-E541-491E-9391-3DFFEDF0BAF0}">
      <dgm:prSet/>
      <dgm:spPr/>
      <dgm:t>
        <a:bodyPr/>
        <a:lstStyle/>
        <a:p>
          <a:endParaRPr lang="en-US"/>
        </a:p>
      </dgm:t>
    </dgm:pt>
    <dgm:pt modelId="{E6E20D01-7BBE-41DD-BEAC-4B8C7C951B37}">
      <dgm:prSet phldrT="[Text]"/>
      <dgm:spPr>
        <a:solidFill>
          <a:srgbClr val="FE8D30"/>
        </a:solidFill>
      </dgm:spPr>
      <dgm:t>
        <a:bodyPr/>
        <a:lstStyle/>
        <a:p>
          <a:r>
            <a:rPr lang="en-US" dirty="0" smtClean="0"/>
            <a:t>SBC</a:t>
          </a:r>
          <a:endParaRPr lang="en-US" dirty="0"/>
        </a:p>
      </dgm:t>
    </dgm:pt>
    <dgm:pt modelId="{92D5D698-DCB4-4C60-8B4E-DA47B2990BC2}" type="parTrans" cxnId="{388DB68B-B97E-443D-AF57-FB6D5FD03394}">
      <dgm:prSet/>
      <dgm:spPr/>
      <dgm:t>
        <a:bodyPr/>
        <a:lstStyle/>
        <a:p>
          <a:endParaRPr lang="en-US"/>
        </a:p>
      </dgm:t>
    </dgm:pt>
    <dgm:pt modelId="{FACE9B4A-36EB-4F91-A151-7C4F288BDDC1}" type="sibTrans" cxnId="{388DB68B-B97E-443D-AF57-FB6D5FD03394}">
      <dgm:prSet/>
      <dgm:spPr/>
      <dgm:t>
        <a:bodyPr/>
        <a:lstStyle/>
        <a:p>
          <a:endParaRPr lang="en-US"/>
        </a:p>
      </dgm:t>
    </dgm:pt>
    <dgm:pt modelId="{E8180649-3137-41A0-94BB-8205E9982118}">
      <dgm:prSet phldrT="[Text]"/>
      <dgm:spPr>
        <a:solidFill>
          <a:srgbClr val="F7C537"/>
        </a:solidFill>
      </dgm:spPr>
      <dgm:t>
        <a:bodyPr/>
        <a:lstStyle/>
        <a:p>
          <a:r>
            <a:rPr lang="en-US" dirty="0" smtClean="0"/>
            <a:t>ALL HANDS</a:t>
          </a:r>
          <a:endParaRPr lang="en-US" dirty="0"/>
        </a:p>
      </dgm:t>
    </dgm:pt>
    <dgm:pt modelId="{1990FFE5-FB6A-4340-ABE7-5E9832279D9E}" type="parTrans" cxnId="{E178FAF1-81A7-4A60-A607-7FCE21109A3A}">
      <dgm:prSet/>
      <dgm:spPr/>
      <dgm:t>
        <a:bodyPr/>
        <a:lstStyle/>
        <a:p>
          <a:endParaRPr lang="en-US"/>
        </a:p>
      </dgm:t>
    </dgm:pt>
    <dgm:pt modelId="{4167352E-8134-42A1-8F1C-B4028FC6912C}" type="sibTrans" cxnId="{E178FAF1-81A7-4A60-A607-7FCE21109A3A}">
      <dgm:prSet/>
      <dgm:spPr/>
      <dgm:t>
        <a:bodyPr/>
        <a:lstStyle/>
        <a:p>
          <a:endParaRPr lang="en-US"/>
        </a:p>
      </dgm:t>
    </dgm:pt>
    <dgm:pt modelId="{BCFB209F-D400-4ABB-AEE5-8A22E9586E58}">
      <dgm:prSet phldrT="[Text]"/>
      <dgm:spPr>
        <a:solidFill>
          <a:srgbClr val="CDF731"/>
        </a:solidFill>
      </dgm:spPr>
      <dgm:t>
        <a:bodyPr/>
        <a:lstStyle/>
        <a:p>
          <a:r>
            <a:rPr lang="en-US" dirty="0" smtClean="0"/>
            <a:t>WR</a:t>
          </a:r>
        </a:p>
      </dgm:t>
    </dgm:pt>
    <dgm:pt modelId="{16DE6C73-4927-4C19-8319-824EBDE77125}" type="parTrans" cxnId="{A1F230FD-D705-4CBB-888E-116AC75EF5BF}">
      <dgm:prSet/>
      <dgm:spPr/>
      <dgm:t>
        <a:bodyPr/>
        <a:lstStyle/>
        <a:p>
          <a:endParaRPr lang="en-US"/>
        </a:p>
      </dgm:t>
    </dgm:pt>
    <dgm:pt modelId="{36538FCB-AAA4-4CA4-9A56-1166319F5E63}" type="sibTrans" cxnId="{A1F230FD-D705-4CBB-888E-116AC75EF5BF}">
      <dgm:prSet/>
      <dgm:spPr/>
      <dgm:t>
        <a:bodyPr/>
        <a:lstStyle/>
        <a:p>
          <a:endParaRPr lang="en-US"/>
        </a:p>
      </dgm:t>
    </dgm:pt>
    <dgm:pt modelId="{D48D4390-6E39-4306-8316-9820FC5944F3}">
      <dgm:prSet phldrT="[Text]"/>
      <dgm:spPr>
        <a:solidFill>
          <a:srgbClr val="136F29"/>
        </a:solidFill>
      </dgm:spPr>
      <dgm:t>
        <a:bodyPr/>
        <a:lstStyle/>
        <a:p>
          <a:r>
            <a:rPr lang="en-US" dirty="0" smtClean="0"/>
            <a:t>MDS</a:t>
          </a:r>
        </a:p>
      </dgm:t>
    </dgm:pt>
    <dgm:pt modelId="{18046BCE-ABEE-4D45-BAD4-A9D5495CF989}" type="parTrans" cxnId="{8C410D94-B625-419D-B6B3-D0F89E3C0439}">
      <dgm:prSet/>
      <dgm:spPr/>
      <dgm:t>
        <a:bodyPr/>
        <a:lstStyle/>
        <a:p>
          <a:endParaRPr lang="en-US"/>
        </a:p>
      </dgm:t>
    </dgm:pt>
    <dgm:pt modelId="{15F7576D-E303-4FF2-94DC-D9D8F9045BE8}" type="sibTrans" cxnId="{8C410D94-B625-419D-B6B3-D0F89E3C0439}">
      <dgm:prSet/>
      <dgm:spPr/>
      <dgm:t>
        <a:bodyPr/>
        <a:lstStyle/>
        <a:p>
          <a:endParaRPr lang="en-US"/>
        </a:p>
      </dgm:t>
    </dgm:pt>
    <dgm:pt modelId="{D2A5FE73-0957-49D6-984C-FF45F8EDFF85}">
      <dgm:prSet phldrT="[Text]"/>
      <dgm:spPr>
        <a:solidFill>
          <a:srgbClr val="87CB3D"/>
        </a:solidFill>
      </dgm:spPr>
      <dgm:t>
        <a:bodyPr/>
        <a:lstStyle/>
        <a:p>
          <a:r>
            <a:rPr lang="en-US" dirty="0" smtClean="0"/>
            <a:t>UMCOR</a:t>
          </a:r>
        </a:p>
      </dgm:t>
    </dgm:pt>
    <dgm:pt modelId="{AA841C82-AE99-47C4-A031-8A2AD3148EA0}" type="parTrans" cxnId="{1BA04B80-FEA0-4317-8F9F-B70D92A31578}">
      <dgm:prSet/>
      <dgm:spPr/>
      <dgm:t>
        <a:bodyPr/>
        <a:lstStyle/>
        <a:p>
          <a:endParaRPr lang="en-US"/>
        </a:p>
      </dgm:t>
    </dgm:pt>
    <dgm:pt modelId="{42853628-F4C3-400A-8CFE-8AA7E9A6C5A2}" type="sibTrans" cxnId="{1BA04B80-FEA0-4317-8F9F-B70D92A31578}">
      <dgm:prSet/>
      <dgm:spPr/>
      <dgm:t>
        <a:bodyPr/>
        <a:lstStyle/>
        <a:p>
          <a:endParaRPr lang="en-US"/>
        </a:p>
      </dgm:t>
    </dgm:pt>
    <dgm:pt modelId="{12CF101E-31F3-4144-9982-1B89AB7DD0A1}" type="pres">
      <dgm:prSet presAssocID="{E4AF39AA-EC6B-4262-8A51-72CC6846B2A5}" presName="Name0" presStyleCnt="0">
        <dgm:presLayoutVars>
          <dgm:dir/>
          <dgm:animLvl val="lvl"/>
          <dgm:resizeHandles val="exact"/>
        </dgm:presLayoutVars>
      </dgm:prSet>
      <dgm:spPr/>
    </dgm:pt>
    <dgm:pt modelId="{6B6AD826-35F6-411F-BD74-D6577852DF1F}" type="pres">
      <dgm:prSet presAssocID="{DD57C1B3-B37A-4956-80AA-D5316BEDE68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CD5B5-484E-4CDD-BC54-8163F9BE6B31}" type="pres">
      <dgm:prSet presAssocID="{B8C6E663-2C7A-4716-A3C8-8899BF307019}" presName="parTxOnlySpace" presStyleCnt="0"/>
      <dgm:spPr/>
    </dgm:pt>
    <dgm:pt modelId="{F148154E-CEC5-43E0-8FDE-6EF370840D3A}" type="pres">
      <dgm:prSet presAssocID="{6A46EF18-421F-4DB1-B8AE-ABEAFC1F1332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0F40-1E59-433E-9A5B-A04888A47EB7}" type="pres">
      <dgm:prSet presAssocID="{53D1C263-3B91-4D1F-BE3B-12CFDD9642B4}" presName="parTxOnlySpace" presStyleCnt="0"/>
      <dgm:spPr/>
    </dgm:pt>
    <dgm:pt modelId="{58F889E8-3298-411C-BE12-D3286224F47B}" type="pres">
      <dgm:prSet presAssocID="{E6E20D01-7BBE-41DD-BEAC-4B8C7C951B3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95E-060B-4C5B-99F5-25CC8FB5A703}" type="pres">
      <dgm:prSet presAssocID="{FACE9B4A-36EB-4F91-A151-7C4F288BDDC1}" presName="parTxOnlySpace" presStyleCnt="0"/>
      <dgm:spPr/>
    </dgm:pt>
    <dgm:pt modelId="{0ADAB386-3943-4BF2-9F69-AC14BAF70798}" type="pres">
      <dgm:prSet presAssocID="{E8180649-3137-41A0-94BB-8205E998211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6D1E1-765E-4BD7-9D98-48DE5DDA5CFC}" type="pres">
      <dgm:prSet presAssocID="{4167352E-8134-42A1-8F1C-B4028FC6912C}" presName="parTxOnlySpace" presStyleCnt="0"/>
      <dgm:spPr/>
    </dgm:pt>
    <dgm:pt modelId="{95F4DEF5-8096-49F1-8048-C42B84057981}" type="pres">
      <dgm:prSet presAssocID="{BCFB209F-D400-4ABB-AEE5-8A22E9586E58}" presName="parTxOnly" presStyleLbl="node1" presStyleIdx="4" presStyleCnt="7" custLinFactNeighborX="-12389" custLinFactNeighborY="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66B16-5C9A-4A9B-9E0F-02EDCA34E828}" type="pres">
      <dgm:prSet presAssocID="{36538FCB-AAA4-4CA4-9A56-1166319F5E63}" presName="parTxOnlySpace" presStyleCnt="0"/>
      <dgm:spPr/>
    </dgm:pt>
    <dgm:pt modelId="{8A53D2AA-9BC8-4944-BFE8-F84AC4EF37CD}" type="pres">
      <dgm:prSet presAssocID="{D2A5FE73-0957-49D6-984C-FF45F8EDFF85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95AB4-E7F3-49BE-A28A-C14AC7BD3E52}" type="pres">
      <dgm:prSet presAssocID="{42853628-F4C3-400A-8CFE-8AA7E9A6C5A2}" presName="parTxOnlySpace" presStyleCnt="0"/>
      <dgm:spPr/>
    </dgm:pt>
    <dgm:pt modelId="{6E1DEE1B-5886-4611-8EA2-3EA9C0ED4981}" type="pres">
      <dgm:prSet presAssocID="{D48D4390-6E39-4306-8316-9820FC5944F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597E3-F772-49A1-9B30-E688AE8FD31A}" type="presOf" srcId="{D48D4390-6E39-4306-8316-9820FC5944F3}" destId="{6E1DEE1B-5886-4611-8EA2-3EA9C0ED4981}" srcOrd="0" destOrd="0" presId="urn:microsoft.com/office/officeart/2005/8/layout/chevron1"/>
    <dgm:cxn modelId="{3DF291F6-901D-4016-81C8-23089CFCB0C1}" type="presOf" srcId="{6A46EF18-421F-4DB1-B8AE-ABEAFC1F1332}" destId="{F148154E-CEC5-43E0-8FDE-6EF370840D3A}" srcOrd="0" destOrd="0" presId="urn:microsoft.com/office/officeart/2005/8/layout/chevron1"/>
    <dgm:cxn modelId="{A1F230FD-D705-4CBB-888E-116AC75EF5BF}" srcId="{E4AF39AA-EC6B-4262-8A51-72CC6846B2A5}" destId="{BCFB209F-D400-4ABB-AEE5-8A22E9586E58}" srcOrd="4" destOrd="0" parTransId="{16DE6C73-4927-4C19-8319-824EBDE77125}" sibTransId="{36538FCB-AAA4-4CA4-9A56-1166319F5E63}"/>
    <dgm:cxn modelId="{9062A192-17FD-4303-AFFB-6F5BB9BD72A9}" type="presOf" srcId="{D2A5FE73-0957-49D6-984C-FF45F8EDFF85}" destId="{8A53D2AA-9BC8-4944-BFE8-F84AC4EF37CD}" srcOrd="0" destOrd="0" presId="urn:microsoft.com/office/officeart/2005/8/layout/chevron1"/>
    <dgm:cxn modelId="{88566790-E529-4C0A-9739-ADB261D572C1}" type="presOf" srcId="{E4AF39AA-EC6B-4262-8A51-72CC6846B2A5}" destId="{12CF101E-31F3-4144-9982-1B89AB7DD0A1}" srcOrd="0" destOrd="0" presId="urn:microsoft.com/office/officeart/2005/8/layout/chevron1"/>
    <dgm:cxn modelId="{E178FAF1-81A7-4A60-A607-7FCE21109A3A}" srcId="{E4AF39AA-EC6B-4262-8A51-72CC6846B2A5}" destId="{E8180649-3137-41A0-94BB-8205E9982118}" srcOrd="3" destOrd="0" parTransId="{1990FFE5-FB6A-4340-ABE7-5E9832279D9E}" sibTransId="{4167352E-8134-42A1-8F1C-B4028FC6912C}"/>
    <dgm:cxn modelId="{1BA04B80-FEA0-4317-8F9F-B70D92A31578}" srcId="{E4AF39AA-EC6B-4262-8A51-72CC6846B2A5}" destId="{D2A5FE73-0957-49D6-984C-FF45F8EDFF85}" srcOrd="5" destOrd="0" parTransId="{AA841C82-AE99-47C4-A031-8A2AD3148EA0}" sibTransId="{42853628-F4C3-400A-8CFE-8AA7E9A6C5A2}"/>
    <dgm:cxn modelId="{A893D8D6-4E41-4B6A-8A27-7593D58A5EDF}" type="presOf" srcId="{BCFB209F-D400-4ABB-AEE5-8A22E9586E58}" destId="{95F4DEF5-8096-49F1-8048-C42B84057981}" srcOrd="0" destOrd="0" presId="urn:microsoft.com/office/officeart/2005/8/layout/chevron1"/>
    <dgm:cxn modelId="{388DB68B-B97E-443D-AF57-FB6D5FD03394}" srcId="{E4AF39AA-EC6B-4262-8A51-72CC6846B2A5}" destId="{E6E20D01-7BBE-41DD-BEAC-4B8C7C951B37}" srcOrd="2" destOrd="0" parTransId="{92D5D698-DCB4-4C60-8B4E-DA47B2990BC2}" sibTransId="{FACE9B4A-36EB-4F91-A151-7C4F288BDDC1}"/>
    <dgm:cxn modelId="{B853779A-E541-491E-9391-3DFFEDF0BAF0}" srcId="{E4AF39AA-EC6B-4262-8A51-72CC6846B2A5}" destId="{6A46EF18-421F-4DB1-B8AE-ABEAFC1F1332}" srcOrd="1" destOrd="0" parTransId="{7601CE47-E7BA-4224-B436-64C61B694E14}" sibTransId="{53D1C263-3B91-4D1F-BE3B-12CFDD9642B4}"/>
    <dgm:cxn modelId="{4C3E4C9C-28F1-48DF-A974-38A25109774A}" srcId="{E4AF39AA-EC6B-4262-8A51-72CC6846B2A5}" destId="{DD57C1B3-B37A-4956-80AA-D5316BEDE684}" srcOrd="0" destOrd="0" parTransId="{454FB197-056E-4E1C-9635-4FA975A88D2A}" sibTransId="{B8C6E663-2C7A-4716-A3C8-8899BF307019}"/>
    <dgm:cxn modelId="{4D7F22A4-C09D-4850-906D-088E793638DD}" type="presOf" srcId="{E8180649-3137-41A0-94BB-8205E9982118}" destId="{0ADAB386-3943-4BF2-9F69-AC14BAF70798}" srcOrd="0" destOrd="0" presId="urn:microsoft.com/office/officeart/2005/8/layout/chevron1"/>
    <dgm:cxn modelId="{C02D6AE0-8B21-4232-9BFD-84CD1F38959A}" type="presOf" srcId="{DD57C1B3-B37A-4956-80AA-D5316BEDE684}" destId="{6B6AD826-35F6-411F-BD74-D6577852DF1F}" srcOrd="0" destOrd="0" presId="urn:microsoft.com/office/officeart/2005/8/layout/chevron1"/>
    <dgm:cxn modelId="{8C410D94-B625-419D-B6B3-D0F89E3C0439}" srcId="{E4AF39AA-EC6B-4262-8A51-72CC6846B2A5}" destId="{D48D4390-6E39-4306-8316-9820FC5944F3}" srcOrd="6" destOrd="0" parTransId="{18046BCE-ABEE-4D45-BAD4-A9D5495CF989}" sibTransId="{15F7576D-E303-4FF2-94DC-D9D8F9045BE8}"/>
    <dgm:cxn modelId="{8B953D21-E99D-402E-A765-DD2AF040BAA5}" type="presOf" srcId="{E6E20D01-7BBE-41DD-BEAC-4B8C7C951B37}" destId="{58F889E8-3298-411C-BE12-D3286224F47B}" srcOrd="0" destOrd="0" presId="urn:microsoft.com/office/officeart/2005/8/layout/chevron1"/>
    <dgm:cxn modelId="{FC49953A-A806-44B5-91C1-195CE9BB2508}" type="presParOf" srcId="{12CF101E-31F3-4144-9982-1B89AB7DD0A1}" destId="{6B6AD826-35F6-411F-BD74-D6577852DF1F}" srcOrd="0" destOrd="0" presId="urn:microsoft.com/office/officeart/2005/8/layout/chevron1"/>
    <dgm:cxn modelId="{24B8F425-E99E-4022-A693-9B014C1ED7E6}" type="presParOf" srcId="{12CF101E-31F3-4144-9982-1B89AB7DD0A1}" destId="{075CD5B5-484E-4CDD-BC54-8163F9BE6B31}" srcOrd="1" destOrd="0" presId="urn:microsoft.com/office/officeart/2005/8/layout/chevron1"/>
    <dgm:cxn modelId="{F6A667AB-2A0C-49F7-A065-6D281B384DBA}" type="presParOf" srcId="{12CF101E-31F3-4144-9982-1B89AB7DD0A1}" destId="{F148154E-CEC5-43E0-8FDE-6EF370840D3A}" srcOrd="2" destOrd="0" presId="urn:microsoft.com/office/officeart/2005/8/layout/chevron1"/>
    <dgm:cxn modelId="{21839B84-3B90-45FE-8F0D-95608504A565}" type="presParOf" srcId="{12CF101E-31F3-4144-9982-1B89AB7DD0A1}" destId="{999B0F40-1E59-433E-9A5B-A04888A47EB7}" srcOrd="3" destOrd="0" presId="urn:microsoft.com/office/officeart/2005/8/layout/chevron1"/>
    <dgm:cxn modelId="{241D4CD1-801E-4F40-BF14-C7CB400CBF76}" type="presParOf" srcId="{12CF101E-31F3-4144-9982-1B89AB7DD0A1}" destId="{58F889E8-3298-411C-BE12-D3286224F47B}" srcOrd="4" destOrd="0" presId="urn:microsoft.com/office/officeart/2005/8/layout/chevron1"/>
    <dgm:cxn modelId="{334D11E8-9DA0-4215-BB85-D529CFA59BA0}" type="presParOf" srcId="{12CF101E-31F3-4144-9982-1B89AB7DD0A1}" destId="{1026795E-060B-4C5B-99F5-25CC8FB5A703}" srcOrd="5" destOrd="0" presId="urn:microsoft.com/office/officeart/2005/8/layout/chevron1"/>
    <dgm:cxn modelId="{DFADDC91-3D01-4D37-8245-F76CF7A91FE7}" type="presParOf" srcId="{12CF101E-31F3-4144-9982-1B89AB7DD0A1}" destId="{0ADAB386-3943-4BF2-9F69-AC14BAF70798}" srcOrd="6" destOrd="0" presId="urn:microsoft.com/office/officeart/2005/8/layout/chevron1"/>
    <dgm:cxn modelId="{7BF4CB15-CF60-40CE-9ADD-BF388A16E3E3}" type="presParOf" srcId="{12CF101E-31F3-4144-9982-1B89AB7DD0A1}" destId="{D966D1E1-765E-4BD7-9D98-48DE5DDA5CFC}" srcOrd="7" destOrd="0" presId="urn:microsoft.com/office/officeart/2005/8/layout/chevron1"/>
    <dgm:cxn modelId="{EA5E3982-478E-4E5A-A7AB-48858A7A62D3}" type="presParOf" srcId="{12CF101E-31F3-4144-9982-1B89AB7DD0A1}" destId="{95F4DEF5-8096-49F1-8048-C42B84057981}" srcOrd="8" destOrd="0" presId="urn:microsoft.com/office/officeart/2005/8/layout/chevron1"/>
    <dgm:cxn modelId="{FE20A70D-3161-48D4-A804-63C05676F94A}" type="presParOf" srcId="{12CF101E-31F3-4144-9982-1B89AB7DD0A1}" destId="{86C66B16-5C9A-4A9B-9E0F-02EDCA34E828}" srcOrd="9" destOrd="0" presId="urn:microsoft.com/office/officeart/2005/8/layout/chevron1"/>
    <dgm:cxn modelId="{0020C71C-D82B-470E-B194-FE4778760CAA}" type="presParOf" srcId="{12CF101E-31F3-4144-9982-1B89AB7DD0A1}" destId="{8A53D2AA-9BC8-4944-BFE8-F84AC4EF37CD}" srcOrd="10" destOrd="0" presId="urn:microsoft.com/office/officeart/2005/8/layout/chevron1"/>
    <dgm:cxn modelId="{E73FE3CD-5C5C-46E5-9321-5CD6F711ACA7}" type="presParOf" srcId="{12CF101E-31F3-4144-9982-1B89AB7DD0A1}" destId="{0ED95AB4-E7F3-49BE-A28A-C14AC7BD3E52}" srcOrd="11" destOrd="0" presId="urn:microsoft.com/office/officeart/2005/8/layout/chevron1"/>
    <dgm:cxn modelId="{235E5794-AC39-439B-A729-1B83B625EC5B}" type="presParOf" srcId="{12CF101E-31F3-4144-9982-1B89AB7DD0A1}" destId="{6E1DEE1B-5886-4611-8EA2-3EA9C0ED498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901525-7186-4D88-9286-7E3E459D12E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AD26F9-BBD5-432B-A06E-67DFB121E503}">
      <dgm:prSet phldrT="[Text]"/>
      <dgm:spPr/>
      <dgm:t>
        <a:bodyPr/>
        <a:lstStyle/>
        <a:p>
          <a:r>
            <a:rPr lang="en-US" dirty="0" smtClean="0"/>
            <a:t>1969</a:t>
          </a:r>
          <a:endParaRPr lang="en-US" dirty="0"/>
        </a:p>
      </dgm:t>
    </dgm:pt>
    <dgm:pt modelId="{9EDD5B4D-329C-4338-B1B3-31DA654E5638}" type="parTrans" cxnId="{8FC2F904-6272-4195-A223-F6F960DFB2D1}">
      <dgm:prSet/>
      <dgm:spPr/>
      <dgm:t>
        <a:bodyPr/>
        <a:lstStyle/>
        <a:p>
          <a:endParaRPr lang="en-US"/>
        </a:p>
      </dgm:t>
    </dgm:pt>
    <dgm:pt modelId="{F7FF3A17-9DB4-4FCC-AE0B-F2830D77E956}" type="sibTrans" cxnId="{8FC2F904-6272-4195-A223-F6F960DFB2D1}">
      <dgm:prSet/>
      <dgm:spPr/>
      <dgm:t>
        <a:bodyPr/>
        <a:lstStyle/>
        <a:p>
          <a:endParaRPr lang="en-US"/>
        </a:p>
      </dgm:t>
    </dgm:pt>
    <dgm:pt modelId="{6469BE04-6EC7-40D8-8392-ADD0443504F9}">
      <dgm:prSet phldrT="[Text]"/>
      <dgm:spPr/>
      <dgm:t>
        <a:bodyPr/>
        <a:lstStyle/>
        <a:p>
          <a:r>
            <a:rPr lang="en-US" dirty="0" smtClean="0"/>
            <a:t>1970’s</a:t>
          </a:r>
          <a:endParaRPr lang="en-US" dirty="0"/>
        </a:p>
      </dgm:t>
    </dgm:pt>
    <dgm:pt modelId="{70FDABF5-C7C2-43B1-A1AC-0F27683E1A8E}" type="parTrans" cxnId="{6168838E-74B3-4D5B-B021-04DA70BBF855}">
      <dgm:prSet/>
      <dgm:spPr/>
      <dgm:t>
        <a:bodyPr/>
        <a:lstStyle/>
        <a:p>
          <a:endParaRPr lang="en-US"/>
        </a:p>
      </dgm:t>
    </dgm:pt>
    <dgm:pt modelId="{05CEFED9-EA5F-4BA0-84A7-FBD091087FB0}" type="sibTrans" cxnId="{6168838E-74B3-4D5B-B021-04DA70BBF855}">
      <dgm:prSet/>
      <dgm:spPr/>
      <dgm:t>
        <a:bodyPr/>
        <a:lstStyle/>
        <a:p>
          <a:endParaRPr lang="en-US"/>
        </a:p>
      </dgm:t>
    </dgm:pt>
    <dgm:pt modelId="{B1BD1A23-F49A-43C9-9C40-2401CA26FEDE}">
      <dgm:prSet phldrT="[Text]"/>
      <dgm:spPr/>
      <dgm:t>
        <a:bodyPr/>
        <a:lstStyle/>
        <a:p>
          <a:r>
            <a:rPr lang="en-US" dirty="0" smtClean="0"/>
            <a:t>1990’s</a:t>
          </a:r>
          <a:endParaRPr lang="en-US" dirty="0"/>
        </a:p>
      </dgm:t>
    </dgm:pt>
    <dgm:pt modelId="{DB7A2729-5EAB-44F4-A333-1B1AF4F36834}" type="parTrans" cxnId="{9857E7B4-59DF-40B7-BECF-65ADD3452165}">
      <dgm:prSet/>
      <dgm:spPr/>
      <dgm:t>
        <a:bodyPr/>
        <a:lstStyle/>
        <a:p>
          <a:endParaRPr lang="en-US"/>
        </a:p>
      </dgm:t>
    </dgm:pt>
    <dgm:pt modelId="{E2C2D70F-56B6-4664-A9E8-D408AC196F8B}" type="sibTrans" cxnId="{9857E7B4-59DF-40B7-BECF-65ADD3452165}">
      <dgm:prSet/>
      <dgm:spPr/>
      <dgm:t>
        <a:bodyPr/>
        <a:lstStyle/>
        <a:p>
          <a:endParaRPr lang="en-US"/>
        </a:p>
      </dgm:t>
    </dgm:pt>
    <dgm:pt modelId="{8767DE16-E847-4284-9583-D0B53A23943D}">
      <dgm:prSet phldrT="[Text]"/>
      <dgm:spPr/>
      <dgm:t>
        <a:bodyPr/>
        <a:lstStyle/>
        <a:p>
          <a:r>
            <a:rPr lang="en-US" dirty="0" smtClean="0"/>
            <a:t>1980’s</a:t>
          </a:r>
          <a:endParaRPr lang="en-US" dirty="0"/>
        </a:p>
      </dgm:t>
    </dgm:pt>
    <dgm:pt modelId="{53E5C2A5-F615-4D3C-98C6-64EC34BAC02C}" type="parTrans" cxnId="{96C9E9CD-03C1-48E3-94E3-2693F5931517}">
      <dgm:prSet/>
      <dgm:spPr/>
      <dgm:t>
        <a:bodyPr/>
        <a:lstStyle/>
        <a:p>
          <a:endParaRPr lang="en-US"/>
        </a:p>
      </dgm:t>
    </dgm:pt>
    <dgm:pt modelId="{D632076F-F650-4EFE-B208-B4C55FECA8A6}" type="sibTrans" cxnId="{96C9E9CD-03C1-48E3-94E3-2693F5931517}">
      <dgm:prSet/>
      <dgm:spPr/>
      <dgm:t>
        <a:bodyPr/>
        <a:lstStyle/>
        <a:p>
          <a:endParaRPr lang="en-US"/>
        </a:p>
      </dgm:t>
    </dgm:pt>
    <dgm:pt modelId="{1D494317-F016-46F8-8959-D4423BC08BA2}">
      <dgm:prSet phldrT="[Text]"/>
      <dgm:spPr/>
      <dgm:t>
        <a:bodyPr/>
        <a:lstStyle/>
        <a:p>
          <a:r>
            <a:rPr lang="en-US" dirty="0" smtClean="0"/>
            <a:t>2000’s</a:t>
          </a:r>
          <a:endParaRPr lang="en-US" dirty="0"/>
        </a:p>
      </dgm:t>
    </dgm:pt>
    <dgm:pt modelId="{AB212E6D-963E-4F6D-9171-2769B75B36FF}" type="parTrans" cxnId="{8719A835-62EE-4A77-8CAC-C84A4F7048EC}">
      <dgm:prSet/>
      <dgm:spPr/>
      <dgm:t>
        <a:bodyPr/>
        <a:lstStyle/>
        <a:p>
          <a:endParaRPr lang="en-US"/>
        </a:p>
      </dgm:t>
    </dgm:pt>
    <dgm:pt modelId="{1BBF803F-D722-4A77-9CC6-0DD8B0941924}" type="sibTrans" cxnId="{8719A835-62EE-4A77-8CAC-C84A4F7048EC}">
      <dgm:prSet/>
      <dgm:spPr/>
      <dgm:t>
        <a:bodyPr/>
        <a:lstStyle/>
        <a:p>
          <a:endParaRPr lang="en-US"/>
        </a:p>
      </dgm:t>
    </dgm:pt>
    <dgm:pt modelId="{2DA27928-B1DC-452C-930C-5C30B31228F2}">
      <dgm:prSet phldrT="[Text]"/>
      <dgm:spPr/>
      <dgm:t>
        <a:bodyPr/>
        <a:lstStyle/>
        <a:p>
          <a:r>
            <a:rPr lang="en-US" dirty="0" smtClean="0"/>
            <a:t>2010’s</a:t>
          </a:r>
          <a:endParaRPr lang="en-US" dirty="0"/>
        </a:p>
      </dgm:t>
    </dgm:pt>
    <dgm:pt modelId="{E912C6EB-8B01-466A-9880-22FACDFD2F8D}" type="parTrans" cxnId="{0B1567D4-644B-4925-B363-4FBE4009F76F}">
      <dgm:prSet/>
      <dgm:spPr/>
      <dgm:t>
        <a:bodyPr/>
        <a:lstStyle/>
        <a:p>
          <a:endParaRPr lang="en-US"/>
        </a:p>
      </dgm:t>
    </dgm:pt>
    <dgm:pt modelId="{D7EDD048-AEDA-4531-857C-C7B7C8EC825E}" type="sibTrans" cxnId="{0B1567D4-644B-4925-B363-4FBE4009F76F}">
      <dgm:prSet/>
      <dgm:spPr/>
      <dgm:t>
        <a:bodyPr/>
        <a:lstStyle/>
        <a:p>
          <a:endParaRPr lang="en-US"/>
        </a:p>
      </dgm:t>
    </dgm:pt>
    <dgm:pt modelId="{3EF55860-933D-4971-B518-427079638EB5}" type="pres">
      <dgm:prSet presAssocID="{3C901525-7186-4D88-9286-7E3E459D12EE}" presName="Name0" presStyleCnt="0">
        <dgm:presLayoutVars>
          <dgm:dir/>
          <dgm:animLvl val="lvl"/>
          <dgm:resizeHandles val="exact"/>
        </dgm:presLayoutVars>
      </dgm:prSet>
      <dgm:spPr/>
    </dgm:pt>
    <dgm:pt modelId="{5684036E-337F-46C2-B5D0-0BAB86709DAC}" type="pres">
      <dgm:prSet presAssocID="{4EAD26F9-BBD5-432B-A06E-67DFB121E50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CB53-D13D-4200-BBE8-DA54089A8176}" type="pres">
      <dgm:prSet presAssocID="{F7FF3A17-9DB4-4FCC-AE0B-F2830D77E956}" presName="parTxOnlySpace" presStyleCnt="0"/>
      <dgm:spPr/>
    </dgm:pt>
    <dgm:pt modelId="{9DF7BE5C-99A0-4A9B-84D1-B785ABF28510}" type="pres">
      <dgm:prSet presAssocID="{6469BE04-6EC7-40D8-8392-ADD0443504F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174ED-59D4-4A0E-8FB5-6A8C67740E06}" type="pres">
      <dgm:prSet presAssocID="{05CEFED9-EA5F-4BA0-84A7-FBD091087FB0}" presName="parTxOnlySpace" presStyleCnt="0"/>
      <dgm:spPr/>
    </dgm:pt>
    <dgm:pt modelId="{D3CCC2F2-75A3-40B9-A71F-0CC55384D6C3}" type="pres">
      <dgm:prSet presAssocID="{8767DE16-E847-4284-9583-D0B53A23943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7001A-A3FA-4025-ABDE-BA3A0628C00C}" type="pres">
      <dgm:prSet presAssocID="{D632076F-F650-4EFE-B208-B4C55FECA8A6}" presName="parTxOnlySpace" presStyleCnt="0"/>
      <dgm:spPr/>
    </dgm:pt>
    <dgm:pt modelId="{538B5A28-4A49-4D5D-9784-6B8E53CC6866}" type="pres">
      <dgm:prSet presAssocID="{B1BD1A23-F49A-43C9-9C40-2401CA26FED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DE8CB-4216-4465-908A-C4EB1FBB8CFB}" type="pres">
      <dgm:prSet presAssocID="{E2C2D70F-56B6-4664-A9E8-D408AC196F8B}" presName="parTxOnlySpace" presStyleCnt="0"/>
      <dgm:spPr/>
    </dgm:pt>
    <dgm:pt modelId="{BE29DEC4-0064-4747-B92F-B36625806698}" type="pres">
      <dgm:prSet presAssocID="{1D494317-F016-46F8-8959-D4423BC08BA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EE6A5-AE69-400B-B035-2C67A9E4A77F}" type="pres">
      <dgm:prSet presAssocID="{1BBF803F-D722-4A77-9CC6-0DD8B0941924}" presName="parTxOnlySpace" presStyleCnt="0"/>
      <dgm:spPr/>
    </dgm:pt>
    <dgm:pt modelId="{451E0461-E06F-48B5-A8D6-CFF2A510BAB9}" type="pres">
      <dgm:prSet presAssocID="{2DA27928-B1DC-452C-930C-5C30B31228F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B5759-30F5-4FD7-9DD2-DB60E427C472}" type="presOf" srcId="{8767DE16-E847-4284-9583-D0B53A23943D}" destId="{D3CCC2F2-75A3-40B9-A71F-0CC55384D6C3}" srcOrd="0" destOrd="0" presId="urn:microsoft.com/office/officeart/2005/8/layout/chevron1"/>
    <dgm:cxn modelId="{0B1567D4-644B-4925-B363-4FBE4009F76F}" srcId="{3C901525-7186-4D88-9286-7E3E459D12EE}" destId="{2DA27928-B1DC-452C-930C-5C30B31228F2}" srcOrd="5" destOrd="0" parTransId="{E912C6EB-8B01-466A-9880-22FACDFD2F8D}" sibTransId="{D7EDD048-AEDA-4531-857C-C7B7C8EC825E}"/>
    <dgm:cxn modelId="{9857E7B4-59DF-40B7-BECF-65ADD3452165}" srcId="{3C901525-7186-4D88-9286-7E3E459D12EE}" destId="{B1BD1A23-F49A-43C9-9C40-2401CA26FEDE}" srcOrd="3" destOrd="0" parTransId="{DB7A2729-5EAB-44F4-A333-1B1AF4F36834}" sibTransId="{E2C2D70F-56B6-4664-A9E8-D408AC196F8B}"/>
    <dgm:cxn modelId="{8C15A7B4-0E9E-468B-A89F-C6C534ACE75D}" type="presOf" srcId="{2DA27928-B1DC-452C-930C-5C30B31228F2}" destId="{451E0461-E06F-48B5-A8D6-CFF2A510BAB9}" srcOrd="0" destOrd="0" presId="urn:microsoft.com/office/officeart/2005/8/layout/chevron1"/>
    <dgm:cxn modelId="{8060749E-E358-4265-9ADF-91649FEEB25F}" type="presOf" srcId="{B1BD1A23-F49A-43C9-9C40-2401CA26FEDE}" destId="{538B5A28-4A49-4D5D-9784-6B8E53CC6866}" srcOrd="0" destOrd="0" presId="urn:microsoft.com/office/officeart/2005/8/layout/chevron1"/>
    <dgm:cxn modelId="{8308AC07-B716-4968-B6DC-46724BE2F311}" type="presOf" srcId="{3C901525-7186-4D88-9286-7E3E459D12EE}" destId="{3EF55860-933D-4971-B518-427079638EB5}" srcOrd="0" destOrd="0" presId="urn:microsoft.com/office/officeart/2005/8/layout/chevron1"/>
    <dgm:cxn modelId="{40912471-D5D0-42E0-8DC6-2F009A513737}" type="presOf" srcId="{6469BE04-6EC7-40D8-8392-ADD0443504F9}" destId="{9DF7BE5C-99A0-4A9B-84D1-B785ABF28510}" srcOrd="0" destOrd="0" presId="urn:microsoft.com/office/officeart/2005/8/layout/chevron1"/>
    <dgm:cxn modelId="{9B8B7DB9-3D10-4AAA-BEC1-83A45D8402F2}" type="presOf" srcId="{1D494317-F016-46F8-8959-D4423BC08BA2}" destId="{BE29DEC4-0064-4747-B92F-B36625806698}" srcOrd="0" destOrd="0" presId="urn:microsoft.com/office/officeart/2005/8/layout/chevron1"/>
    <dgm:cxn modelId="{8719A835-62EE-4A77-8CAC-C84A4F7048EC}" srcId="{3C901525-7186-4D88-9286-7E3E459D12EE}" destId="{1D494317-F016-46F8-8959-D4423BC08BA2}" srcOrd="4" destOrd="0" parTransId="{AB212E6D-963E-4F6D-9171-2769B75B36FF}" sibTransId="{1BBF803F-D722-4A77-9CC6-0DD8B0941924}"/>
    <dgm:cxn modelId="{96C9E9CD-03C1-48E3-94E3-2693F5931517}" srcId="{3C901525-7186-4D88-9286-7E3E459D12EE}" destId="{8767DE16-E847-4284-9583-D0B53A23943D}" srcOrd="2" destOrd="0" parTransId="{53E5C2A5-F615-4D3C-98C6-64EC34BAC02C}" sibTransId="{D632076F-F650-4EFE-B208-B4C55FECA8A6}"/>
    <dgm:cxn modelId="{CD3463C9-E5A3-46C2-9333-C07FB731E8FB}" type="presOf" srcId="{4EAD26F9-BBD5-432B-A06E-67DFB121E503}" destId="{5684036E-337F-46C2-B5D0-0BAB86709DAC}" srcOrd="0" destOrd="0" presId="urn:microsoft.com/office/officeart/2005/8/layout/chevron1"/>
    <dgm:cxn modelId="{6168838E-74B3-4D5B-B021-04DA70BBF855}" srcId="{3C901525-7186-4D88-9286-7E3E459D12EE}" destId="{6469BE04-6EC7-40D8-8392-ADD0443504F9}" srcOrd="1" destOrd="0" parTransId="{70FDABF5-C7C2-43B1-A1AC-0F27683E1A8E}" sibTransId="{05CEFED9-EA5F-4BA0-84A7-FBD091087FB0}"/>
    <dgm:cxn modelId="{8FC2F904-6272-4195-A223-F6F960DFB2D1}" srcId="{3C901525-7186-4D88-9286-7E3E459D12EE}" destId="{4EAD26F9-BBD5-432B-A06E-67DFB121E503}" srcOrd="0" destOrd="0" parTransId="{9EDD5B4D-329C-4338-B1B3-31DA654E5638}" sibTransId="{F7FF3A17-9DB4-4FCC-AE0B-F2830D77E956}"/>
    <dgm:cxn modelId="{3101B85A-7E26-4CA4-9D47-90A0440661F3}" type="presParOf" srcId="{3EF55860-933D-4971-B518-427079638EB5}" destId="{5684036E-337F-46C2-B5D0-0BAB86709DAC}" srcOrd="0" destOrd="0" presId="urn:microsoft.com/office/officeart/2005/8/layout/chevron1"/>
    <dgm:cxn modelId="{574D3B25-5009-4817-A01E-02DF9A005817}" type="presParOf" srcId="{3EF55860-933D-4971-B518-427079638EB5}" destId="{0DC6CB53-D13D-4200-BBE8-DA54089A8176}" srcOrd="1" destOrd="0" presId="urn:microsoft.com/office/officeart/2005/8/layout/chevron1"/>
    <dgm:cxn modelId="{F981A932-5B61-403E-80CA-3649E9B5950C}" type="presParOf" srcId="{3EF55860-933D-4971-B518-427079638EB5}" destId="{9DF7BE5C-99A0-4A9B-84D1-B785ABF28510}" srcOrd="2" destOrd="0" presId="urn:microsoft.com/office/officeart/2005/8/layout/chevron1"/>
    <dgm:cxn modelId="{46FEAE63-F904-49DE-A668-EE509DA66C18}" type="presParOf" srcId="{3EF55860-933D-4971-B518-427079638EB5}" destId="{B96174ED-59D4-4A0E-8FB5-6A8C67740E06}" srcOrd="3" destOrd="0" presId="urn:microsoft.com/office/officeart/2005/8/layout/chevron1"/>
    <dgm:cxn modelId="{FBDAB607-056D-4C75-89DF-9620335E22B7}" type="presParOf" srcId="{3EF55860-933D-4971-B518-427079638EB5}" destId="{D3CCC2F2-75A3-40B9-A71F-0CC55384D6C3}" srcOrd="4" destOrd="0" presId="urn:microsoft.com/office/officeart/2005/8/layout/chevron1"/>
    <dgm:cxn modelId="{EEE3B28F-BA79-4AEB-867D-5B8B0E5DF4C6}" type="presParOf" srcId="{3EF55860-933D-4971-B518-427079638EB5}" destId="{0767001A-A3FA-4025-ABDE-BA3A0628C00C}" srcOrd="5" destOrd="0" presId="urn:microsoft.com/office/officeart/2005/8/layout/chevron1"/>
    <dgm:cxn modelId="{F3C9DB0A-1CDD-4E6C-804F-94031EBEF2E1}" type="presParOf" srcId="{3EF55860-933D-4971-B518-427079638EB5}" destId="{538B5A28-4A49-4D5D-9784-6B8E53CC6866}" srcOrd="6" destOrd="0" presId="urn:microsoft.com/office/officeart/2005/8/layout/chevron1"/>
    <dgm:cxn modelId="{637611D6-B9DC-4791-9A9F-B742EFF021B8}" type="presParOf" srcId="{3EF55860-933D-4971-B518-427079638EB5}" destId="{299DE8CB-4216-4465-908A-C4EB1FBB8CFB}" srcOrd="7" destOrd="0" presId="urn:microsoft.com/office/officeart/2005/8/layout/chevron1"/>
    <dgm:cxn modelId="{5A93D2EF-6F17-4230-96C6-A5D8F6ABA0E8}" type="presParOf" srcId="{3EF55860-933D-4971-B518-427079638EB5}" destId="{BE29DEC4-0064-4747-B92F-B36625806698}" srcOrd="8" destOrd="0" presId="urn:microsoft.com/office/officeart/2005/8/layout/chevron1"/>
    <dgm:cxn modelId="{67896B86-E74D-42A5-96B0-64E61B9D377B}" type="presParOf" srcId="{3EF55860-933D-4971-B518-427079638EB5}" destId="{12CEE6A5-AE69-400B-B035-2C67A9E4A77F}" srcOrd="9" destOrd="0" presId="urn:microsoft.com/office/officeart/2005/8/layout/chevron1"/>
    <dgm:cxn modelId="{6C24DB0B-86EC-4470-8055-40C3BA60B1D1}" type="presParOf" srcId="{3EF55860-933D-4971-B518-427079638EB5}" destId="{451E0461-E06F-48B5-A8D6-CFF2A510BAB9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261C8B-3D4B-4A65-8888-ECD27A6A8C24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6FE4511-F9F7-4475-8704-A43F9E66D0E0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State/Territory VOADs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1B0B566-5954-4DFA-9C96-2B059447B1B9}" type="parTrans" cxnId="{2C697083-EDC6-4E74-A921-BA142293D661}">
      <dgm:prSet/>
      <dgm:spPr/>
      <dgm:t>
        <a:bodyPr/>
        <a:lstStyle/>
        <a:p>
          <a:endParaRPr lang="en-US"/>
        </a:p>
      </dgm:t>
    </dgm:pt>
    <dgm:pt modelId="{2BD6B88E-4EBF-462F-9106-76EB86921F5B}" type="sibTrans" cxnId="{2C697083-EDC6-4E74-A921-BA142293D661}">
      <dgm:prSet/>
      <dgm:spPr/>
      <dgm:t>
        <a:bodyPr/>
        <a:lstStyle/>
        <a:p>
          <a:endParaRPr lang="en-US"/>
        </a:p>
      </dgm:t>
    </dgm:pt>
    <dgm:pt modelId="{37FD03F6-61D9-48D4-866B-56DAE88A75B9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National VOAD Member Organizations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60B46E6-37F5-4C65-B509-B77C00A3D9B0}" type="parTrans" cxnId="{2779FAB7-DA0F-40FE-84EB-A54807B33437}">
      <dgm:prSet/>
      <dgm:spPr/>
      <dgm:t>
        <a:bodyPr/>
        <a:lstStyle/>
        <a:p>
          <a:endParaRPr lang="en-US"/>
        </a:p>
      </dgm:t>
    </dgm:pt>
    <dgm:pt modelId="{791CD55C-0B9A-4537-A8B6-CD17C253A27C}" type="sibTrans" cxnId="{2779FAB7-DA0F-40FE-84EB-A54807B33437}">
      <dgm:prSet/>
      <dgm:spPr/>
      <dgm:t>
        <a:bodyPr/>
        <a:lstStyle/>
        <a:p>
          <a:endParaRPr lang="en-US"/>
        </a:p>
      </dgm:t>
    </dgm:pt>
    <dgm:pt modelId="{346FE053-4A84-48D5-9BA1-16ABC25D7F0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Local/Regional – VOAD/COADs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79D7152-49E5-46E8-9B49-CED1F0CF24C8}" type="parTrans" cxnId="{04C9FDCB-D8DC-473E-B066-23C6D0CFC072}">
      <dgm:prSet/>
      <dgm:spPr/>
      <dgm:t>
        <a:bodyPr/>
        <a:lstStyle/>
        <a:p>
          <a:endParaRPr lang="en-US"/>
        </a:p>
      </dgm:t>
    </dgm:pt>
    <dgm:pt modelId="{5C8EBE1F-230A-4C0E-9DF3-34898413C8CF}" type="sibTrans" cxnId="{04C9FDCB-D8DC-473E-B066-23C6D0CFC072}">
      <dgm:prSet/>
      <dgm:spPr/>
      <dgm:t>
        <a:bodyPr/>
        <a:lstStyle/>
        <a:p>
          <a:endParaRPr lang="en-US"/>
        </a:p>
      </dgm:t>
    </dgm:pt>
    <dgm:pt modelId="{F07A4652-012A-4DD8-8D90-91C1F7B12CE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Communities</a:t>
          </a:r>
          <a:endParaRPr lang="en-US" sz="24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C00E18A-8770-4DB7-99B7-4A4FD40B5AFE}" type="parTrans" cxnId="{0603CC14-FCF7-4AD7-8A06-230E670C60CC}">
      <dgm:prSet/>
      <dgm:spPr/>
      <dgm:t>
        <a:bodyPr/>
        <a:lstStyle/>
        <a:p>
          <a:endParaRPr lang="en-US"/>
        </a:p>
      </dgm:t>
    </dgm:pt>
    <dgm:pt modelId="{85CBEAC7-ED9F-4708-9A30-B95E5B58A5B9}" type="sibTrans" cxnId="{0603CC14-FCF7-4AD7-8A06-230E670C60CC}">
      <dgm:prSet/>
      <dgm:spPr/>
      <dgm:t>
        <a:bodyPr/>
        <a:lstStyle/>
        <a:p>
          <a:endParaRPr lang="en-US"/>
        </a:p>
      </dgm:t>
    </dgm:pt>
    <dgm:pt modelId="{F29844B6-1EEC-466A-8B50-5008D1E3B20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National VOAD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83096BB-0811-487B-8338-DB5F88FE8431}" type="sibTrans" cxnId="{D950C4ED-12ED-41F4-9AD5-5CE879069EFD}">
      <dgm:prSet/>
      <dgm:spPr/>
      <dgm:t>
        <a:bodyPr/>
        <a:lstStyle/>
        <a:p>
          <a:endParaRPr lang="en-US"/>
        </a:p>
      </dgm:t>
    </dgm:pt>
    <dgm:pt modelId="{10FFABAF-E87E-4C93-8BB2-BFCBAB744A6B}" type="parTrans" cxnId="{D950C4ED-12ED-41F4-9AD5-5CE879069EFD}">
      <dgm:prSet/>
      <dgm:spPr/>
      <dgm:t>
        <a:bodyPr/>
        <a:lstStyle/>
        <a:p>
          <a:endParaRPr lang="en-US"/>
        </a:p>
      </dgm:t>
    </dgm:pt>
    <dgm:pt modelId="{3E3EF1C4-EB71-4CC3-A54A-25E9B102C82F}" type="pres">
      <dgm:prSet presAssocID="{D3261C8B-3D4B-4A65-8888-ECD27A6A8C2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27E2EE2E-3E46-4598-ADB1-7113FF5FA6E4}" type="pres">
      <dgm:prSet presAssocID="{D3261C8B-3D4B-4A65-8888-ECD27A6A8C24}" presName="arrowNode" presStyleLbl="node1" presStyleIdx="0" presStyleCnt="1"/>
      <dgm:spPr/>
    </dgm:pt>
    <dgm:pt modelId="{027AD5C9-F86E-4F74-B73C-55E4D09130B1}" type="pres">
      <dgm:prSet presAssocID="{F29844B6-1EEC-466A-8B50-5008D1E3B20D}" presName="txNode1" presStyleLbl="revTx" presStyleIdx="0" presStyleCnt="5" custScaleX="142471" custLinFactNeighborX="-33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D9EE-5338-48A0-804B-7815CD812595}" type="pres">
      <dgm:prSet presAssocID="{D6FE4511-F9F7-4475-8704-A43F9E66D0E0}" presName="txNode2" presStyleLbl="revTx" presStyleIdx="1" presStyleCnt="5" custLinFactNeighborX="21926" custLinFactNeighborY="8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32E86-DCBD-4300-AED6-CE4E884B29F4}" type="pres">
      <dgm:prSet presAssocID="{2BD6B88E-4EBF-462F-9106-76EB86921F5B}" presName="dotNode2" presStyleCnt="0"/>
      <dgm:spPr/>
    </dgm:pt>
    <dgm:pt modelId="{FCDFE604-3F52-454B-8D90-ED18E2130B27}" type="pres">
      <dgm:prSet presAssocID="{2BD6B88E-4EBF-462F-9106-76EB86921F5B}" presName="dotRepeatNode" presStyleLbl="fgShp" presStyleIdx="0" presStyleCnt="3" custScaleX="167337" custScaleY="131938"/>
      <dgm:spPr/>
      <dgm:t>
        <a:bodyPr/>
        <a:lstStyle/>
        <a:p>
          <a:endParaRPr lang="en-US"/>
        </a:p>
      </dgm:t>
    </dgm:pt>
    <dgm:pt modelId="{86210F10-C5AC-4B8E-9C7D-653BD3DDB4F7}" type="pres">
      <dgm:prSet presAssocID="{37FD03F6-61D9-48D4-866B-56DAE88A75B9}" presName="txNode3" presStyleLbl="revTx" presStyleIdx="2" presStyleCnt="5" custScaleX="158465" custScaleY="45982" custLinFactX="19285" custLinFactNeighborX="100000" custLinFactNeighborY="-9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5362-5106-4DDA-9B0E-78E4555767B5}" type="pres">
      <dgm:prSet presAssocID="{791CD55C-0B9A-4537-A8B6-CD17C253A27C}" presName="dotNode3" presStyleCnt="0"/>
      <dgm:spPr/>
    </dgm:pt>
    <dgm:pt modelId="{4076D010-2608-4080-A4D0-C86BF6635AA3}" type="pres">
      <dgm:prSet presAssocID="{791CD55C-0B9A-4537-A8B6-CD17C253A27C}" presName="dotRepeatNode" presStyleLbl="fgShp" presStyleIdx="1" presStyleCnt="3" custScaleX="211062" custScaleY="166596" custLinFactY="32140" custLinFactNeighborX="97266" custLinFactNeighborY="100000"/>
      <dgm:spPr/>
      <dgm:t>
        <a:bodyPr/>
        <a:lstStyle/>
        <a:p>
          <a:endParaRPr lang="en-US"/>
        </a:p>
      </dgm:t>
    </dgm:pt>
    <dgm:pt modelId="{4941017C-39DF-430E-A3F9-400A657B4279}" type="pres">
      <dgm:prSet presAssocID="{346FE053-4A84-48D5-9BA1-16ABC25D7F0B}" presName="txNode4" presStyleLbl="revTx" presStyleIdx="3" presStyleCnt="5" custScaleX="177200" custLinFactNeighborX="44979" custLinFactNeighborY="38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B39EF-D0E5-4D7B-926D-E79910BEE127}" type="pres">
      <dgm:prSet presAssocID="{5C8EBE1F-230A-4C0E-9DF3-34898413C8CF}" presName="dotNode4" presStyleCnt="0"/>
      <dgm:spPr/>
    </dgm:pt>
    <dgm:pt modelId="{1E612BE6-1895-4A99-8433-D954E5C28905}" type="pres">
      <dgm:prSet presAssocID="{5C8EBE1F-230A-4C0E-9DF3-34898413C8CF}" presName="dotRepeatNode" presStyleLbl="fgShp" presStyleIdx="2" presStyleCnt="3" custScaleX="319962" custScaleY="244385" custLinFactX="100000" custLinFactY="151115" custLinFactNeighborX="115200" custLinFactNeighborY="200000"/>
      <dgm:spPr/>
      <dgm:t>
        <a:bodyPr/>
        <a:lstStyle/>
        <a:p>
          <a:endParaRPr lang="en-US"/>
        </a:p>
      </dgm:t>
    </dgm:pt>
    <dgm:pt modelId="{28E7D93A-D167-4B1C-8B00-7EC311E55F3A}" type="pres">
      <dgm:prSet presAssocID="{F07A4652-012A-4DD8-8D90-91C1F7B12CE1}" presName="txNode5" presStyleLbl="revTx" presStyleIdx="4" presStyleCnt="5" custScaleY="72222" custLinFactNeighborX="-4490" custLinFactNeighborY="3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728A3-27B8-432C-969E-3D901C15ED80}" type="presOf" srcId="{D6FE4511-F9F7-4475-8704-A43F9E66D0E0}" destId="{3278D9EE-5338-48A0-804B-7815CD812595}" srcOrd="0" destOrd="0" presId="urn:microsoft.com/office/officeart/2009/3/layout/DescendingProcess"/>
    <dgm:cxn modelId="{0603CC14-FCF7-4AD7-8A06-230E670C60CC}" srcId="{D3261C8B-3D4B-4A65-8888-ECD27A6A8C24}" destId="{F07A4652-012A-4DD8-8D90-91C1F7B12CE1}" srcOrd="4" destOrd="0" parTransId="{DC00E18A-8770-4DB7-99B7-4A4FD40B5AFE}" sibTransId="{85CBEAC7-ED9F-4708-9A30-B95E5B58A5B9}"/>
    <dgm:cxn modelId="{921DF4DB-166E-4819-AE58-99C1E2AD4819}" type="presOf" srcId="{D3261C8B-3D4B-4A65-8888-ECD27A6A8C24}" destId="{3E3EF1C4-EB71-4CC3-A54A-25E9B102C82F}" srcOrd="0" destOrd="0" presId="urn:microsoft.com/office/officeart/2009/3/layout/DescendingProcess"/>
    <dgm:cxn modelId="{2ADAE369-5560-45A8-BA9D-5AD756242E48}" type="presOf" srcId="{346FE053-4A84-48D5-9BA1-16ABC25D7F0B}" destId="{4941017C-39DF-430E-A3F9-400A657B4279}" srcOrd="0" destOrd="0" presId="urn:microsoft.com/office/officeart/2009/3/layout/DescendingProcess"/>
    <dgm:cxn modelId="{8E2C3405-D8F7-4EC6-B039-896F4A957A56}" type="presOf" srcId="{791CD55C-0B9A-4537-A8B6-CD17C253A27C}" destId="{4076D010-2608-4080-A4D0-C86BF6635AA3}" srcOrd="0" destOrd="0" presId="urn:microsoft.com/office/officeart/2009/3/layout/DescendingProcess"/>
    <dgm:cxn modelId="{2C697083-EDC6-4E74-A921-BA142293D661}" srcId="{D3261C8B-3D4B-4A65-8888-ECD27A6A8C24}" destId="{D6FE4511-F9F7-4475-8704-A43F9E66D0E0}" srcOrd="1" destOrd="0" parTransId="{01B0B566-5954-4DFA-9C96-2B059447B1B9}" sibTransId="{2BD6B88E-4EBF-462F-9106-76EB86921F5B}"/>
    <dgm:cxn modelId="{BB44C502-F24E-4219-86B3-324DA48F2A06}" type="presOf" srcId="{F07A4652-012A-4DD8-8D90-91C1F7B12CE1}" destId="{28E7D93A-D167-4B1C-8B00-7EC311E55F3A}" srcOrd="0" destOrd="0" presId="urn:microsoft.com/office/officeart/2009/3/layout/DescendingProcess"/>
    <dgm:cxn modelId="{D950C4ED-12ED-41F4-9AD5-5CE879069EFD}" srcId="{D3261C8B-3D4B-4A65-8888-ECD27A6A8C24}" destId="{F29844B6-1EEC-466A-8B50-5008D1E3B20D}" srcOrd="0" destOrd="0" parTransId="{10FFABAF-E87E-4C93-8BB2-BFCBAB744A6B}" sibTransId="{D83096BB-0811-487B-8338-DB5F88FE8431}"/>
    <dgm:cxn modelId="{2779FAB7-DA0F-40FE-84EB-A54807B33437}" srcId="{D3261C8B-3D4B-4A65-8888-ECD27A6A8C24}" destId="{37FD03F6-61D9-48D4-866B-56DAE88A75B9}" srcOrd="2" destOrd="0" parTransId="{260B46E6-37F5-4C65-B509-B77C00A3D9B0}" sibTransId="{791CD55C-0B9A-4537-A8B6-CD17C253A27C}"/>
    <dgm:cxn modelId="{8242E715-7949-4AA1-82D7-C0D895CB5A08}" type="presOf" srcId="{5C8EBE1F-230A-4C0E-9DF3-34898413C8CF}" destId="{1E612BE6-1895-4A99-8433-D954E5C28905}" srcOrd="0" destOrd="0" presId="urn:microsoft.com/office/officeart/2009/3/layout/DescendingProcess"/>
    <dgm:cxn modelId="{DC7D5937-D527-421B-B114-6AAF4C004DD5}" type="presOf" srcId="{37FD03F6-61D9-48D4-866B-56DAE88A75B9}" destId="{86210F10-C5AC-4B8E-9C7D-653BD3DDB4F7}" srcOrd="0" destOrd="0" presId="urn:microsoft.com/office/officeart/2009/3/layout/DescendingProcess"/>
    <dgm:cxn modelId="{3ADFBA18-8CFA-4571-A6AA-D04B25AB9CF4}" type="presOf" srcId="{2BD6B88E-4EBF-462F-9106-76EB86921F5B}" destId="{FCDFE604-3F52-454B-8D90-ED18E2130B27}" srcOrd="0" destOrd="0" presId="urn:microsoft.com/office/officeart/2009/3/layout/DescendingProcess"/>
    <dgm:cxn modelId="{04C9FDCB-D8DC-473E-B066-23C6D0CFC072}" srcId="{D3261C8B-3D4B-4A65-8888-ECD27A6A8C24}" destId="{346FE053-4A84-48D5-9BA1-16ABC25D7F0B}" srcOrd="3" destOrd="0" parTransId="{A79D7152-49E5-46E8-9B49-CED1F0CF24C8}" sibTransId="{5C8EBE1F-230A-4C0E-9DF3-34898413C8CF}"/>
    <dgm:cxn modelId="{9E50FAED-00E8-4593-B117-2F6F1B9BCCC0}" type="presOf" srcId="{F29844B6-1EEC-466A-8B50-5008D1E3B20D}" destId="{027AD5C9-F86E-4F74-B73C-55E4D09130B1}" srcOrd="0" destOrd="0" presId="urn:microsoft.com/office/officeart/2009/3/layout/DescendingProcess"/>
    <dgm:cxn modelId="{9A2295F6-0369-4631-8822-A80F92A1FB39}" type="presParOf" srcId="{3E3EF1C4-EB71-4CC3-A54A-25E9B102C82F}" destId="{27E2EE2E-3E46-4598-ADB1-7113FF5FA6E4}" srcOrd="0" destOrd="0" presId="urn:microsoft.com/office/officeart/2009/3/layout/DescendingProcess"/>
    <dgm:cxn modelId="{3384FA90-4725-4F6C-9732-C51A32EB52EB}" type="presParOf" srcId="{3E3EF1C4-EB71-4CC3-A54A-25E9B102C82F}" destId="{027AD5C9-F86E-4F74-B73C-55E4D09130B1}" srcOrd="1" destOrd="0" presId="urn:microsoft.com/office/officeart/2009/3/layout/DescendingProcess"/>
    <dgm:cxn modelId="{13955C9E-8086-4503-A9D9-7101BAA36E8B}" type="presParOf" srcId="{3E3EF1C4-EB71-4CC3-A54A-25E9B102C82F}" destId="{3278D9EE-5338-48A0-804B-7815CD812595}" srcOrd="2" destOrd="0" presId="urn:microsoft.com/office/officeart/2009/3/layout/DescendingProcess"/>
    <dgm:cxn modelId="{4B1FFBC1-6129-4205-AB75-A81FEA1ECA1D}" type="presParOf" srcId="{3E3EF1C4-EB71-4CC3-A54A-25E9B102C82F}" destId="{A0D32E86-DCBD-4300-AED6-CE4E884B29F4}" srcOrd="3" destOrd="0" presId="urn:microsoft.com/office/officeart/2009/3/layout/DescendingProcess"/>
    <dgm:cxn modelId="{312C90D8-D803-48B2-BB0A-3EA32C8917FF}" type="presParOf" srcId="{A0D32E86-DCBD-4300-AED6-CE4E884B29F4}" destId="{FCDFE604-3F52-454B-8D90-ED18E2130B27}" srcOrd="0" destOrd="0" presId="urn:microsoft.com/office/officeart/2009/3/layout/DescendingProcess"/>
    <dgm:cxn modelId="{9667B6AF-D0BF-4E89-98F0-FBEDD4D158ED}" type="presParOf" srcId="{3E3EF1C4-EB71-4CC3-A54A-25E9B102C82F}" destId="{86210F10-C5AC-4B8E-9C7D-653BD3DDB4F7}" srcOrd="4" destOrd="0" presId="urn:microsoft.com/office/officeart/2009/3/layout/DescendingProcess"/>
    <dgm:cxn modelId="{76445F4C-E3F3-4DB9-B64C-AE144D817739}" type="presParOf" srcId="{3E3EF1C4-EB71-4CC3-A54A-25E9B102C82F}" destId="{859B5362-5106-4DDA-9B0E-78E4555767B5}" srcOrd="5" destOrd="0" presId="urn:microsoft.com/office/officeart/2009/3/layout/DescendingProcess"/>
    <dgm:cxn modelId="{A32563A1-0239-4DED-96C8-80EDD7D7DEEF}" type="presParOf" srcId="{859B5362-5106-4DDA-9B0E-78E4555767B5}" destId="{4076D010-2608-4080-A4D0-C86BF6635AA3}" srcOrd="0" destOrd="0" presId="urn:microsoft.com/office/officeart/2009/3/layout/DescendingProcess"/>
    <dgm:cxn modelId="{766F484C-A7B2-4BEA-BC38-5CFC6C045EF0}" type="presParOf" srcId="{3E3EF1C4-EB71-4CC3-A54A-25E9B102C82F}" destId="{4941017C-39DF-430E-A3F9-400A657B4279}" srcOrd="6" destOrd="0" presId="urn:microsoft.com/office/officeart/2009/3/layout/DescendingProcess"/>
    <dgm:cxn modelId="{8B6479B7-5965-4CE9-B1CC-A248280A3B1C}" type="presParOf" srcId="{3E3EF1C4-EB71-4CC3-A54A-25E9B102C82F}" destId="{17AB39EF-D0E5-4D7B-926D-E79910BEE127}" srcOrd="7" destOrd="0" presId="urn:microsoft.com/office/officeart/2009/3/layout/DescendingProcess"/>
    <dgm:cxn modelId="{30E4B1E0-D08B-44DE-B5DA-647E4773684B}" type="presParOf" srcId="{17AB39EF-D0E5-4D7B-926D-E79910BEE127}" destId="{1E612BE6-1895-4A99-8433-D954E5C28905}" srcOrd="0" destOrd="0" presId="urn:microsoft.com/office/officeart/2009/3/layout/DescendingProcess"/>
    <dgm:cxn modelId="{04C003F6-5A39-46CB-B759-17DFE7332070}" type="presParOf" srcId="{3E3EF1C4-EB71-4CC3-A54A-25E9B102C82F}" destId="{28E7D93A-D167-4B1C-8B00-7EC311E55F3A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9E4551-6A3E-4DB8-8D8C-ACC76FEB0D5F}" type="doc">
      <dgm:prSet loTypeId="urn:microsoft.com/office/officeart/2005/8/layout/pyramid3" loCatId="pyramid" qsTypeId="urn:microsoft.com/office/officeart/2005/8/quickstyle/simple2" qsCatId="simple" csTypeId="urn:microsoft.com/office/officeart/2005/8/colors/colorful4" csCatId="colorful" phldr="1"/>
      <dgm:spPr/>
    </dgm:pt>
    <dgm:pt modelId="{3AF8B9EC-1320-43C2-9740-7B7D6089BEB8}">
      <dgm:prSet phldrT="[Text]"/>
      <dgm:spPr/>
      <dgm:t>
        <a:bodyPr/>
        <a:lstStyle/>
        <a:p>
          <a:r>
            <a:rPr lang="en-US" b="1" dirty="0" smtClean="0"/>
            <a:t>Disaster Survivors</a:t>
          </a:r>
          <a:endParaRPr lang="en-US" b="1" dirty="0"/>
        </a:p>
      </dgm:t>
    </dgm:pt>
    <dgm:pt modelId="{18D0EDA1-27AA-4853-8298-6D76DF240136}" type="parTrans" cxnId="{95D0468D-70B5-42E3-9FB8-1597189264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E17CA8-9D72-47D5-98A6-39F3C499EFC9}" type="sibTrans" cxnId="{95D0468D-70B5-42E3-9FB8-1597189264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E3F1EA-A76B-4254-A895-09038E89215F}">
      <dgm:prSet phldrT="[Text]"/>
      <dgm:spPr/>
      <dgm:t>
        <a:bodyPr/>
        <a:lstStyle/>
        <a:p>
          <a:r>
            <a:rPr lang="en-US" b="1" dirty="0" smtClean="0"/>
            <a:t>Volunteers</a:t>
          </a:r>
          <a:endParaRPr lang="en-US" b="1" dirty="0"/>
        </a:p>
      </dgm:t>
    </dgm:pt>
    <dgm:pt modelId="{F007C24F-3A9D-46DD-8B84-136153E04F0F}" type="parTrans" cxnId="{88F64390-DEDB-427E-8A4A-6844B3200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A43AE9-6A3E-4D47-88F8-4A20C8A7B010}" type="sibTrans" cxnId="{88F64390-DEDB-427E-8A4A-6844B3200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FBCAC2-03CB-48DA-AB5A-56F1E20B9788}">
      <dgm:prSet phldrT="[Text]"/>
      <dgm:spPr/>
      <dgm:t>
        <a:bodyPr/>
        <a:lstStyle/>
        <a:p>
          <a:r>
            <a:rPr lang="en-US" b="1" dirty="0" smtClean="0"/>
            <a:t>Congregation</a:t>
          </a:r>
          <a:endParaRPr lang="en-US" b="1" dirty="0"/>
        </a:p>
      </dgm:t>
    </dgm:pt>
    <dgm:pt modelId="{18D4F468-1A1F-4CF7-B8D5-56B805EF95F5}" type="parTrans" cxnId="{D5C8F56D-4AA0-4469-B43F-A8F853DA0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8714F-AB0B-4C3F-BF6E-10060FA9EC53}" type="sibTrans" cxnId="{D5C8F56D-4AA0-4469-B43F-A8F853DA0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A3A695-E255-49F1-95D7-B9F6F32C64CA}">
      <dgm:prSet phldrT="[Text]"/>
      <dgm:spPr/>
      <dgm:t>
        <a:bodyPr/>
        <a:lstStyle/>
        <a:p>
          <a:r>
            <a:rPr lang="en-US" b="1" dirty="0" smtClean="0"/>
            <a:t>CD Team</a:t>
          </a:r>
          <a:endParaRPr lang="en-US" b="1" dirty="0"/>
        </a:p>
      </dgm:t>
    </dgm:pt>
    <dgm:pt modelId="{34B8044E-738B-4741-81B0-DCE734AA4375}" type="parTrans" cxnId="{F449C9FB-E1E7-4556-8D23-39D0270AEA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1A6B2D-450A-47A5-AD21-98E7A3244300}" type="sibTrans" cxnId="{F449C9FB-E1E7-4556-8D23-39D0270AEA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0C75BC-46EA-437A-823D-E87B519B5E2E}">
      <dgm:prSet phldrT="[Text]"/>
      <dgm:spPr/>
      <dgm:t>
        <a:bodyPr/>
        <a:lstStyle/>
        <a:p>
          <a:r>
            <a:rPr lang="en-US" b="1" dirty="0" smtClean="0"/>
            <a:t>CDC/Conf.</a:t>
          </a:r>
          <a:endParaRPr lang="en-US" b="1" dirty="0"/>
        </a:p>
      </dgm:t>
    </dgm:pt>
    <dgm:pt modelId="{1843EAD3-A060-4E1E-974C-669BA35C2162}" type="parTrans" cxnId="{37D24262-0529-4BE4-8BAD-3F9A58468C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B4BCC9-D84F-4652-BAD6-9E8915A7398F}" type="sibTrans" cxnId="{37D24262-0529-4BE4-8BAD-3F9A58468C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A72D8A-4417-436C-97DB-EA62AA7CEED5}">
      <dgm:prSet phldrT="[Text]"/>
      <dgm:spPr/>
      <dgm:t>
        <a:bodyPr/>
        <a:lstStyle/>
        <a:p>
          <a:r>
            <a:rPr lang="en-US" b="1" dirty="0" smtClean="0"/>
            <a:t>DM </a:t>
          </a:r>
          <a:endParaRPr lang="en-US" b="1" dirty="0"/>
        </a:p>
      </dgm:t>
    </dgm:pt>
    <dgm:pt modelId="{06743678-0418-4D3C-BC77-D2FF7D56E954}" type="parTrans" cxnId="{8C9FD0E2-F77E-42BB-AEE0-F89A30287E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CEFB54-EBB6-4BC3-B9D4-47E02830EE3E}" type="sibTrans" cxnId="{8C9FD0E2-F77E-42BB-AEE0-F89A30287E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691630-7050-485C-837D-91FB42311201}" type="pres">
      <dgm:prSet presAssocID="{9F9E4551-6A3E-4DB8-8D8C-ACC76FEB0D5F}" presName="Name0" presStyleCnt="0">
        <dgm:presLayoutVars>
          <dgm:dir/>
          <dgm:animLvl val="lvl"/>
          <dgm:resizeHandles val="exact"/>
        </dgm:presLayoutVars>
      </dgm:prSet>
      <dgm:spPr/>
    </dgm:pt>
    <dgm:pt modelId="{63CD5413-5523-4D7A-AC44-B7B7B6E812FB}" type="pres">
      <dgm:prSet presAssocID="{3AF8B9EC-1320-43C2-9740-7B7D6089BEB8}" presName="Name8" presStyleCnt="0"/>
      <dgm:spPr/>
    </dgm:pt>
    <dgm:pt modelId="{74F4D37F-7A18-41BE-81B4-ACC157AC68E8}" type="pres">
      <dgm:prSet presAssocID="{3AF8B9EC-1320-43C2-9740-7B7D6089BEB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147CA-E817-4AD0-98BE-4340C61D2EA1}" type="pres">
      <dgm:prSet presAssocID="{3AF8B9EC-1320-43C2-9740-7B7D6089BE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ADEDA-7BC7-4C13-A883-F839CF93904F}" type="pres">
      <dgm:prSet presAssocID="{C9E3F1EA-A76B-4254-A895-09038E89215F}" presName="Name8" presStyleCnt="0"/>
      <dgm:spPr/>
    </dgm:pt>
    <dgm:pt modelId="{8F8580DA-2345-4994-AE8B-AF7FC7CB03B0}" type="pres">
      <dgm:prSet presAssocID="{C9E3F1EA-A76B-4254-A895-09038E89215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F79B8-55E7-4DDE-90E8-7EDC870F0B7E}" type="pres">
      <dgm:prSet presAssocID="{C9E3F1EA-A76B-4254-A895-09038E892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BE0C-F625-4DA2-B920-DA08AC15A09D}" type="pres">
      <dgm:prSet presAssocID="{25FBCAC2-03CB-48DA-AB5A-56F1E20B9788}" presName="Name8" presStyleCnt="0"/>
      <dgm:spPr/>
    </dgm:pt>
    <dgm:pt modelId="{A22AAB53-6AFE-4A44-B649-6F80EA7945D2}" type="pres">
      <dgm:prSet presAssocID="{25FBCAC2-03CB-48DA-AB5A-56F1E20B978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90159-7AC7-40DA-8117-1137E301950A}" type="pres">
      <dgm:prSet presAssocID="{25FBCAC2-03CB-48DA-AB5A-56F1E20B97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03378-9D20-4783-85DD-3920322CEBFB}" type="pres">
      <dgm:prSet presAssocID="{64A3A695-E255-49F1-95D7-B9F6F32C64CA}" presName="Name8" presStyleCnt="0"/>
      <dgm:spPr/>
    </dgm:pt>
    <dgm:pt modelId="{3C2CB4F6-BF19-4EEA-8E59-E105384EE9C4}" type="pres">
      <dgm:prSet presAssocID="{64A3A695-E255-49F1-95D7-B9F6F32C64CA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4A7EC-3C9F-4289-B1CC-C0B7262B87E6}" type="pres">
      <dgm:prSet presAssocID="{64A3A695-E255-49F1-95D7-B9F6F32C64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08C4-D343-480A-85D9-0A5EBCE8CE94}" type="pres">
      <dgm:prSet presAssocID="{CD0C75BC-46EA-437A-823D-E87B519B5E2E}" presName="Name8" presStyleCnt="0"/>
      <dgm:spPr/>
    </dgm:pt>
    <dgm:pt modelId="{4154A1FE-EEDE-4715-B089-014F4BB4CE59}" type="pres">
      <dgm:prSet presAssocID="{CD0C75BC-46EA-437A-823D-E87B519B5E2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2E0EE-F44B-4A72-8F77-FBE3A22784BC}" type="pres">
      <dgm:prSet presAssocID="{CD0C75BC-46EA-437A-823D-E87B519B5E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C4224-DF0C-40DE-BE30-AD1D566E84E5}" type="pres">
      <dgm:prSet presAssocID="{21A72D8A-4417-436C-97DB-EA62AA7CEED5}" presName="Name8" presStyleCnt="0"/>
      <dgm:spPr/>
    </dgm:pt>
    <dgm:pt modelId="{E223B2A9-797F-43CC-BBD7-947E9D89089B}" type="pres">
      <dgm:prSet presAssocID="{21A72D8A-4417-436C-97DB-EA62AA7CEED5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FEC24-3F8C-4E41-88EE-83FD22404A06}" type="pres">
      <dgm:prSet presAssocID="{21A72D8A-4417-436C-97DB-EA62AA7CEE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5A569-97AC-4B92-9B20-D46DCB7939D1}" type="presOf" srcId="{CD0C75BC-46EA-437A-823D-E87B519B5E2E}" destId="{9232E0EE-F44B-4A72-8F77-FBE3A22784BC}" srcOrd="1" destOrd="0" presId="urn:microsoft.com/office/officeart/2005/8/layout/pyramid3"/>
    <dgm:cxn modelId="{64DC6C0C-5798-4017-9728-283792A212B5}" type="presOf" srcId="{25FBCAC2-03CB-48DA-AB5A-56F1E20B9788}" destId="{1CD90159-7AC7-40DA-8117-1137E301950A}" srcOrd="1" destOrd="0" presId="urn:microsoft.com/office/officeart/2005/8/layout/pyramid3"/>
    <dgm:cxn modelId="{D5C8F56D-4AA0-4469-B43F-A8F853DA085D}" srcId="{9F9E4551-6A3E-4DB8-8D8C-ACC76FEB0D5F}" destId="{25FBCAC2-03CB-48DA-AB5A-56F1E20B9788}" srcOrd="2" destOrd="0" parTransId="{18D4F468-1A1F-4CF7-B8D5-56B805EF95F5}" sibTransId="{5458714F-AB0B-4C3F-BF6E-10060FA9EC53}"/>
    <dgm:cxn modelId="{E3FA40B2-1B26-4353-B734-CBF8DA50D6CD}" type="presOf" srcId="{C9E3F1EA-A76B-4254-A895-09038E89215F}" destId="{8F8580DA-2345-4994-AE8B-AF7FC7CB03B0}" srcOrd="0" destOrd="0" presId="urn:microsoft.com/office/officeart/2005/8/layout/pyramid3"/>
    <dgm:cxn modelId="{CD346259-2F5A-4D1F-9856-C321C6FC6F50}" type="presOf" srcId="{64A3A695-E255-49F1-95D7-B9F6F32C64CA}" destId="{3C2CB4F6-BF19-4EEA-8E59-E105384EE9C4}" srcOrd="0" destOrd="0" presId="urn:microsoft.com/office/officeart/2005/8/layout/pyramid3"/>
    <dgm:cxn modelId="{8C9FD0E2-F77E-42BB-AEE0-F89A30287E0D}" srcId="{9F9E4551-6A3E-4DB8-8D8C-ACC76FEB0D5F}" destId="{21A72D8A-4417-436C-97DB-EA62AA7CEED5}" srcOrd="5" destOrd="0" parTransId="{06743678-0418-4D3C-BC77-D2FF7D56E954}" sibTransId="{F1CEFB54-EBB6-4BC3-B9D4-47E02830EE3E}"/>
    <dgm:cxn modelId="{7CF647FB-3BD5-4E42-9C99-E8E877068C9D}" type="presOf" srcId="{3AF8B9EC-1320-43C2-9740-7B7D6089BEB8}" destId="{74F4D37F-7A18-41BE-81B4-ACC157AC68E8}" srcOrd="0" destOrd="0" presId="urn:microsoft.com/office/officeart/2005/8/layout/pyramid3"/>
    <dgm:cxn modelId="{FCABCD28-991A-4A00-A76E-595D0130A8B2}" type="presOf" srcId="{25FBCAC2-03CB-48DA-AB5A-56F1E20B9788}" destId="{A22AAB53-6AFE-4A44-B649-6F80EA7945D2}" srcOrd="0" destOrd="0" presId="urn:microsoft.com/office/officeart/2005/8/layout/pyramid3"/>
    <dgm:cxn modelId="{37D24262-0529-4BE4-8BAD-3F9A58468C9F}" srcId="{9F9E4551-6A3E-4DB8-8D8C-ACC76FEB0D5F}" destId="{CD0C75BC-46EA-437A-823D-E87B519B5E2E}" srcOrd="4" destOrd="0" parTransId="{1843EAD3-A060-4E1E-974C-669BA35C2162}" sibTransId="{4AB4BCC9-D84F-4652-BAD6-9E8915A7398F}"/>
    <dgm:cxn modelId="{ED25B51B-EAE8-4FC6-921B-7806403CA169}" type="presOf" srcId="{21A72D8A-4417-436C-97DB-EA62AA7CEED5}" destId="{59DFEC24-3F8C-4E41-88EE-83FD22404A06}" srcOrd="1" destOrd="0" presId="urn:microsoft.com/office/officeart/2005/8/layout/pyramid3"/>
    <dgm:cxn modelId="{191F721B-3096-4529-ADC8-BF6201CB3C77}" type="presOf" srcId="{CD0C75BC-46EA-437A-823D-E87B519B5E2E}" destId="{4154A1FE-EEDE-4715-B089-014F4BB4CE59}" srcOrd="0" destOrd="0" presId="urn:microsoft.com/office/officeart/2005/8/layout/pyramid3"/>
    <dgm:cxn modelId="{95D0468D-70B5-42E3-9FB8-159718926401}" srcId="{9F9E4551-6A3E-4DB8-8D8C-ACC76FEB0D5F}" destId="{3AF8B9EC-1320-43C2-9740-7B7D6089BEB8}" srcOrd="0" destOrd="0" parTransId="{18D0EDA1-27AA-4853-8298-6D76DF240136}" sibTransId="{2CE17CA8-9D72-47D5-98A6-39F3C499EFC9}"/>
    <dgm:cxn modelId="{03AD39F9-90D3-46F4-882D-994A469A2F27}" type="presOf" srcId="{64A3A695-E255-49F1-95D7-B9F6F32C64CA}" destId="{4C14A7EC-3C9F-4289-B1CC-C0B7262B87E6}" srcOrd="1" destOrd="0" presId="urn:microsoft.com/office/officeart/2005/8/layout/pyramid3"/>
    <dgm:cxn modelId="{19182F63-80F6-4308-A9C4-70E79F4896CD}" type="presOf" srcId="{9F9E4551-6A3E-4DB8-8D8C-ACC76FEB0D5F}" destId="{81691630-7050-485C-837D-91FB42311201}" srcOrd="0" destOrd="0" presId="urn:microsoft.com/office/officeart/2005/8/layout/pyramid3"/>
    <dgm:cxn modelId="{C2525B40-28E7-4C9A-87DC-4BE18C9602B1}" type="presOf" srcId="{21A72D8A-4417-436C-97DB-EA62AA7CEED5}" destId="{E223B2A9-797F-43CC-BBD7-947E9D89089B}" srcOrd="0" destOrd="0" presId="urn:microsoft.com/office/officeart/2005/8/layout/pyramid3"/>
    <dgm:cxn modelId="{88F64390-DEDB-427E-8A4A-6844B32005FD}" srcId="{9F9E4551-6A3E-4DB8-8D8C-ACC76FEB0D5F}" destId="{C9E3F1EA-A76B-4254-A895-09038E89215F}" srcOrd="1" destOrd="0" parTransId="{F007C24F-3A9D-46DD-8B84-136153E04F0F}" sibTransId="{B9A43AE9-6A3E-4D47-88F8-4A20C8A7B010}"/>
    <dgm:cxn modelId="{F449C9FB-E1E7-4556-8D23-39D0270AEA1A}" srcId="{9F9E4551-6A3E-4DB8-8D8C-ACC76FEB0D5F}" destId="{64A3A695-E255-49F1-95D7-B9F6F32C64CA}" srcOrd="3" destOrd="0" parTransId="{34B8044E-738B-4741-81B0-DCE734AA4375}" sibTransId="{441A6B2D-450A-47A5-AD21-98E7A3244300}"/>
    <dgm:cxn modelId="{8C74FF2D-7704-4850-AF80-280CCC0368D2}" type="presOf" srcId="{3AF8B9EC-1320-43C2-9740-7B7D6089BEB8}" destId="{485147CA-E817-4AD0-98BE-4340C61D2EA1}" srcOrd="1" destOrd="0" presId="urn:microsoft.com/office/officeart/2005/8/layout/pyramid3"/>
    <dgm:cxn modelId="{173AEEA7-F7AF-4066-8F47-092A7D4CAFCC}" type="presOf" srcId="{C9E3F1EA-A76B-4254-A895-09038E89215F}" destId="{F6BF79B8-55E7-4DDE-90E8-7EDC870F0B7E}" srcOrd="1" destOrd="0" presId="urn:microsoft.com/office/officeart/2005/8/layout/pyramid3"/>
    <dgm:cxn modelId="{6DFA1727-F9FB-4FCB-938B-AEE12E6C5DF7}" type="presParOf" srcId="{81691630-7050-485C-837D-91FB42311201}" destId="{63CD5413-5523-4D7A-AC44-B7B7B6E812FB}" srcOrd="0" destOrd="0" presId="urn:microsoft.com/office/officeart/2005/8/layout/pyramid3"/>
    <dgm:cxn modelId="{2F2D1C55-E870-4074-8012-97E9483506A7}" type="presParOf" srcId="{63CD5413-5523-4D7A-AC44-B7B7B6E812FB}" destId="{74F4D37F-7A18-41BE-81B4-ACC157AC68E8}" srcOrd="0" destOrd="0" presId="urn:microsoft.com/office/officeart/2005/8/layout/pyramid3"/>
    <dgm:cxn modelId="{FBDA4EF7-B672-4DF6-8DD5-9CEED494D217}" type="presParOf" srcId="{63CD5413-5523-4D7A-AC44-B7B7B6E812FB}" destId="{485147CA-E817-4AD0-98BE-4340C61D2EA1}" srcOrd="1" destOrd="0" presId="urn:microsoft.com/office/officeart/2005/8/layout/pyramid3"/>
    <dgm:cxn modelId="{E9E6EE2A-54FD-48DB-8E09-9148A11CCEC8}" type="presParOf" srcId="{81691630-7050-485C-837D-91FB42311201}" destId="{059ADEDA-7BC7-4C13-A883-F839CF93904F}" srcOrd="1" destOrd="0" presId="urn:microsoft.com/office/officeart/2005/8/layout/pyramid3"/>
    <dgm:cxn modelId="{51B5397D-421A-4D5C-8736-DFEE05A5B2CE}" type="presParOf" srcId="{059ADEDA-7BC7-4C13-A883-F839CF93904F}" destId="{8F8580DA-2345-4994-AE8B-AF7FC7CB03B0}" srcOrd="0" destOrd="0" presId="urn:microsoft.com/office/officeart/2005/8/layout/pyramid3"/>
    <dgm:cxn modelId="{854048C4-EF0B-4462-92B6-F44997A9BC9A}" type="presParOf" srcId="{059ADEDA-7BC7-4C13-A883-F839CF93904F}" destId="{F6BF79B8-55E7-4DDE-90E8-7EDC870F0B7E}" srcOrd="1" destOrd="0" presId="urn:microsoft.com/office/officeart/2005/8/layout/pyramid3"/>
    <dgm:cxn modelId="{E23BE379-7219-41BD-8EFF-DFE58E21888A}" type="presParOf" srcId="{81691630-7050-485C-837D-91FB42311201}" destId="{6B57BE0C-F625-4DA2-B920-DA08AC15A09D}" srcOrd="2" destOrd="0" presId="urn:microsoft.com/office/officeart/2005/8/layout/pyramid3"/>
    <dgm:cxn modelId="{92DD997F-34A3-4FD3-858A-4755B4937568}" type="presParOf" srcId="{6B57BE0C-F625-4DA2-B920-DA08AC15A09D}" destId="{A22AAB53-6AFE-4A44-B649-6F80EA7945D2}" srcOrd="0" destOrd="0" presId="urn:microsoft.com/office/officeart/2005/8/layout/pyramid3"/>
    <dgm:cxn modelId="{315E36A2-C76A-456E-A06F-434CAE31FACE}" type="presParOf" srcId="{6B57BE0C-F625-4DA2-B920-DA08AC15A09D}" destId="{1CD90159-7AC7-40DA-8117-1137E301950A}" srcOrd="1" destOrd="0" presId="urn:microsoft.com/office/officeart/2005/8/layout/pyramid3"/>
    <dgm:cxn modelId="{F5E1EACA-62DD-4C2B-9C59-FEA87DB332B6}" type="presParOf" srcId="{81691630-7050-485C-837D-91FB42311201}" destId="{EEF03378-9D20-4783-85DD-3920322CEBFB}" srcOrd="3" destOrd="0" presId="urn:microsoft.com/office/officeart/2005/8/layout/pyramid3"/>
    <dgm:cxn modelId="{0E3C54C4-847D-4FBC-8197-5004544149FB}" type="presParOf" srcId="{EEF03378-9D20-4783-85DD-3920322CEBFB}" destId="{3C2CB4F6-BF19-4EEA-8E59-E105384EE9C4}" srcOrd="0" destOrd="0" presId="urn:microsoft.com/office/officeart/2005/8/layout/pyramid3"/>
    <dgm:cxn modelId="{7DB32A12-F1A0-45C8-ADA2-24AF4FE733D6}" type="presParOf" srcId="{EEF03378-9D20-4783-85DD-3920322CEBFB}" destId="{4C14A7EC-3C9F-4289-B1CC-C0B7262B87E6}" srcOrd="1" destOrd="0" presId="urn:microsoft.com/office/officeart/2005/8/layout/pyramid3"/>
    <dgm:cxn modelId="{49E9AD34-D59D-4F0A-8568-448A11D93839}" type="presParOf" srcId="{81691630-7050-485C-837D-91FB42311201}" destId="{BCEA08C4-D343-480A-85D9-0A5EBCE8CE94}" srcOrd="4" destOrd="0" presId="urn:microsoft.com/office/officeart/2005/8/layout/pyramid3"/>
    <dgm:cxn modelId="{FFCE51B3-893E-4A78-9BFE-1FEEC3147013}" type="presParOf" srcId="{BCEA08C4-D343-480A-85D9-0A5EBCE8CE94}" destId="{4154A1FE-EEDE-4715-B089-014F4BB4CE59}" srcOrd="0" destOrd="0" presId="urn:microsoft.com/office/officeart/2005/8/layout/pyramid3"/>
    <dgm:cxn modelId="{E83C59B4-5FAC-4108-8B81-04CB164B81E6}" type="presParOf" srcId="{BCEA08C4-D343-480A-85D9-0A5EBCE8CE94}" destId="{9232E0EE-F44B-4A72-8F77-FBE3A22784BC}" srcOrd="1" destOrd="0" presId="urn:microsoft.com/office/officeart/2005/8/layout/pyramid3"/>
    <dgm:cxn modelId="{CE960582-C227-471D-96D2-EC32C70D7F1D}" type="presParOf" srcId="{81691630-7050-485C-837D-91FB42311201}" destId="{04BC4224-DF0C-40DE-BE30-AD1D566E84E5}" srcOrd="5" destOrd="0" presId="urn:microsoft.com/office/officeart/2005/8/layout/pyramid3"/>
    <dgm:cxn modelId="{F5FD740D-F082-43A5-9779-91A09F5DF4CA}" type="presParOf" srcId="{04BC4224-DF0C-40DE-BE30-AD1D566E84E5}" destId="{E223B2A9-797F-43CC-BBD7-947E9D89089B}" srcOrd="0" destOrd="0" presId="urn:microsoft.com/office/officeart/2005/8/layout/pyramid3"/>
    <dgm:cxn modelId="{1D26DD35-D7ED-4B0E-8164-ABBBB66B7642}" type="presParOf" srcId="{04BC4224-DF0C-40DE-BE30-AD1D566E84E5}" destId="{59DFEC24-3F8C-4E41-88EE-83FD22404A06}" srcOrd="1" destOrd="0" presId="urn:microsoft.com/office/officeart/2005/8/layout/pyramid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489ADD-32CA-45F8-9691-B1762B14DBF2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25FD4B-D280-4655-BDF7-9C8AD4F101D5}">
      <dgm:prSet phldrT="[Text]"/>
      <dgm:spPr/>
      <dgm:t>
        <a:bodyPr/>
        <a:lstStyle/>
        <a:p>
          <a:r>
            <a:rPr lang="en-US" dirty="0" smtClean="0"/>
            <a:t>INDIVIDUAL</a:t>
          </a:r>
        </a:p>
        <a:p>
          <a:r>
            <a:rPr lang="en-US" dirty="0" smtClean="0"/>
            <a:t>RESOURCES</a:t>
          </a:r>
          <a:endParaRPr lang="en-US" dirty="0"/>
        </a:p>
      </dgm:t>
    </dgm:pt>
    <dgm:pt modelId="{B6A6EA03-1350-4A27-82B7-C239D5B51EE5}" type="parTrans" cxnId="{5ADB6BA1-1BF3-4EAD-981D-7CD494FA7770}">
      <dgm:prSet/>
      <dgm:spPr/>
      <dgm:t>
        <a:bodyPr/>
        <a:lstStyle/>
        <a:p>
          <a:endParaRPr lang="en-US"/>
        </a:p>
      </dgm:t>
    </dgm:pt>
    <dgm:pt modelId="{322D8D06-1477-46EB-B9B9-19A1E499C4C3}" type="sibTrans" cxnId="{5ADB6BA1-1BF3-4EAD-981D-7CD494FA7770}">
      <dgm:prSet/>
      <dgm:spPr/>
      <dgm:t>
        <a:bodyPr/>
        <a:lstStyle/>
        <a:p>
          <a:endParaRPr lang="en-US"/>
        </a:p>
      </dgm:t>
    </dgm:pt>
    <dgm:pt modelId="{66071BDA-2C82-4D29-A5DF-69E4F9557619}">
      <dgm:prSet phldrT="[Text]"/>
      <dgm:spPr/>
      <dgm:t>
        <a:bodyPr/>
        <a:lstStyle/>
        <a:p>
          <a:r>
            <a:rPr lang="en-US" dirty="0" smtClean="0"/>
            <a:t>PERSONAL SAVINGS</a:t>
          </a:r>
          <a:endParaRPr lang="en-US" dirty="0"/>
        </a:p>
      </dgm:t>
    </dgm:pt>
    <dgm:pt modelId="{1AEF1860-72BD-4527-A78A-49856AB3C8FC}" type="parTrans" cxnId="{AD92152E-EF14-4AF1-A1A4-48F727ABD105}">
      <dgm:prSet/>
      <dgm:spPr/>
      <dgm:t>
        <a:bodyPr/>
        <a:lstStyle/>
        <a:p>
          <a:endParaRPr lang="en-US"/>
        </a:p>
      </dgm:t>
    </dgm:pt>
    <dgm:pt modelId="{EA0D5236-7E67-4C34-9563-7F0E0B7EF857}" type="sibTrans" cxnId="{AD92152E-EF14-4AF1-A1A4-48F727ABD105}">
      <dgm:prSet/>
      <dgm:spPr/>
      <dgm:t>
        <a:bodyPr/>
        <a:lstStyle/>
        <a:p>
          <a:endParaRPr lang="en-US"/>
        </a:p>
      </dgm:t>
    </dgm:pt>
    <dgm:pt modelId="{3698CE04-22CB-4D05-9CE0-E98BF58AC35E}">
      <dgm:prSet phldrT="[Text]"/>
      <dgm:spPr/>
      <dgm:t>
        <a:bodyPr/>
        <a:lstStyle/>
        <a:p>
          <a:r>
            <a:rPr lang="en-US" dirty="0"/>
            <a:t>RECOVERY NEEDS</a:t>
          </a:r>
        </a:p>
      </dgm:t>
    </dgm:pt>
    <dgm:pt modelId="{D4094927-90F7-46DB-BEEB-81BE37D42FB5}" type="parTrans" cxnId="{1DC45425-B52F-429F-AD91-F59ED55BCDAC}">
      <dgm:prSet/>
      <dgm:spPr/>
      <dgm:t>
        <a:bodyPr/>
        <a:lstStyle/>
        <a:p>
          <a:endParaRPr lang="en-US"/>
        </a:p>
      </dgm:t>
    </dgm:pt>
    <dgm:pt modelId="{34C0C688-60DE-4358-BB17-B16BC5DFFCB9}" type="sibTrans" cxnId="{1DC45425-B52F-429F-AD91-F59ED55BCDAC}">
      <dgm:prSet/>
      <dgm:spPr/>
      <dgm:t>
        <a:bodyPr/>
        <a:lstStyle/>
        <a:p>
          <a:endParaRPr lang="en-US"/>
        </a:p>
      </dgm:t>
    </dgm:pt>
    <dgm:pt modelId="{664B5E2F-AFCC-4995-A29A-44DB7F1BFA0C}">
      <dgm:prSet phldrT="[Text]"/>
      <dgm:spPr/>
      <dgm:t>
        <a:bodyPr/>
        <a:lstStyle/>
        <a:p>
          <a:r>
            <a:rPr lang="en-US" dirty="0"/>
            <a:t>TEMP HOUSING</a:t>
          </a:r>
        </a:p>
      </dgm:t>
    </dgm:pt>
    <dgm:pt modelId="{9AB2E837-1184-46D9-B208-31AD4FD7EB3E}" type="parTrans" cxnId="{2BB3F02E-F045-4E25-8301-96CE8A0DE6D2}">
      <dgm:prSet/>
      <dgm:spPr/>
      <dgm:t>
        <a:bodyPr/>
        <a:lstStyle/>
        <a:p>
          <a:endParaRPr lang="en-US"/>
        </a:p>
      </dgm:t>
    </dgm:pt>
    <dgm:pt modelId="{84EE4750-375E-453D-8925-19A3224555A3}" type="sibTrans" cxnId="{2BB3F02E-F045-4E25-8301-96CE8A0DE6D2}">
      <dgm:prSet/>
      <dgm:spPr/>
      <dgm:t>
        <a:bodyPr/>
        <a:lstStyle/>
        <a:p>
          <a:endParaRPr lang="en-US"/>
        </a:p>
      </dgm:t>
    </dgm:pt>
    <dgm:pt modelId="{47FB2A4C-5257-4FCB-AE3F-51921766BD63}">
      <dgm:prSet phldrT="[Text]"/>
      <dgm:spPr/>
      <dgm:t>
        <a:bodyPr/>
        <a:lstStyle/>
        <a:p>
          <a:r>
            <a:rPr lang="en-US" dirty="0"/>
            <a:t>MORTGAGE</a:t>
          </a:r>
        </a:p>
      </dgm:t>
    </dgm:pt>
    <dgm:pt modelId="{6FDB384B-0B83-4B61-B5DE-1AB77A960C1C}" type="parTrans" cxnId="{0769BCA4-501B-45D9-BA7D-80DAE3C30C69}">
      <dgm:prSet/>
      <dgm:spPr/>
      <dgm:t>
        <a:bodyPr/>
        <a:lstStyle/>
        <a:p>
          <a:endParaRPr lang="en-US"/>
        </a:p>
      </dgm:t>
    </dgm:pt>
    <dgm:pt modelId="{75B93A16-4763-46ED-B2C0-3EF08BB40949}" type="sibTrans" cxnId="{0769BCA4-501B-45D9-BA7D-80DAE3C30C69}">
      <dgm:prSet/>
      <dgm:spPr/>
      <dgm:t>
        <a:bodyPr/>
        <a:lstStyle/>
        <a:p>
          <a:endParaRPr lang="en-US"/>
        </a:p>
      </dgm:t>
    </dgm:pt>
    <dgm:pt modelId="{F21CC378-2B1F-4281-97B3-5397E3567882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32B7A294-8A90-45B3-A5BE-E7D2320385B6}" type="parTrans" cxnId="{0ACBF321-699A-4028-B452-E671D8042FC8}">
      <dgm:prSet/>
      <dgm:spPr/>
      <dgm:t>
        <a:bodyPr/>
        <a:lstStyle/>
        <a:p>
          <a:endParaRPr lang="en-US"/>
        </a:p>
      </dgm:t>
    </dgm:pt>
    <dgm:pt modelId="{F8D690D5-86C4-400A-96DB-605395F940A4}" type="sibTrans" cxnId="{0ACBF321-699A-4028-B452-E671D8042FC8}">
      <dgm:prSet/>
      <dgm:spPr/>
      <dgm:t>
        <a:bodyPr/>
        <a:lstStyle/>
        <a:p>
          <a:endParaRPr lang="en-US"/>
        </a:p>
      </dgm:t>
    </dgm:pt>
    <dgm:pt modelId="{5A7AB020-02A0-43B3-84B1-0EC4A9C47BC5}">
      <dgm:prSet/>
      <dgm:spPr/>
      <dgm:t>
        <a:bodyPr/>
        <a:lstStyle/>
        <a:p>
          <a:r>
            <a:rPr lang="en-US" dirty="0"/>
            <a:t>GRANTS / LOAN</a:t>
          </a:r>
        </a:p>
      </dgm:t>
    </dgm:pt>
    <dgm:pt modelId="{C114C984-7ED4-4316-8113-5344C9A4B795}" type="parTrans" cxnId="{59C0EEB8-84BF-46B0-A9B7-33AB0C7B5EC4}">
      <dgm:prSet/>
      <dgm:spPr/>
      <dgm:t>
        <a:bodyPr/>
        <a:lstStyle/>
        <a:p>
          <a:endParaRPr lang="en-US"/>
        </a:p>
      </dgm:t>
    </dgm:pt>
    <dgm:pt modelId="{5E4B2C97-8F07-4D49-A58E-0254C79F3AD8}" type="sibTrans" cxnId="{59C0EEB8-84BF-46B0-A9B7-33AB0C7B5EC4}">
      <dgm:prSet/>
      <dgm:spPr/>
      <dgm:t>
        <a:bodyPr/>
        <a:lstStyle/>
        <a:p>
          <a:endParaRPr lang="en-US"/>
        </a:p>
      </dgm:t>
    </dgm:pt>
    <dgm:pt modelId="{9DBB2B33-59F1-4E1E-BD62-DB187261A6B0}">
      <dgm:prSet/>
      <dgm:spPr/>
      <dgm:t>
        <a:bodyPr/>
        <a:lstStyle/>
        <a:p>
          <a:r>
            <a:rPr lang="en-US" dirty="0"/>
            <a:t>MATERIALS</a:t>
          </a:r>
        </a:p>
      </dgm:t>
    </dgm:pt>
    <dgm:pt modelId="{9A401CAB-2200-486C-AEA7-78665F0BF495}" type="parTrans" cxnId="{9A723507-AAAC-439F-93AD-6A11882DE3E1}">
      <dgm:prSet/>
      <dgm:spPr/>
      <dgm:t>
        <a:bodyPr/>
        <a:lstStyle/>
        <a:p>
          <a:endParaRPr lang="en-US"/>
        </a:p>
      </dgm:t>
    </dgm:pt>
    <dgm:pt modelId="{2DEE67A1-1D3D-4309-9616-4A93DA8FA811}" type="sibTrans" cxnId="{9A723507-AAAC-439F-93AD-6A11882DE3E1}">
      <dgm:prSet/>
      <dgm:spPr/>
      <dgm:t>
        <a:bodyPr/>
        <a:lstStyle/>
        <a:p>
          <a:endParaRPr lang="en-US"/>
        </a:p>
      </dgm:t>
    </dgm:pt>
    <dgm:pt modelId="{D2165940-5D99-4E4A-BC63-86BE7743BC3C}">
      <dgm:prSet phldrT="[Text]"/>
      <dgm:spPr/>
      <dgm:t>
        <a:bodyPr/>
        <a:lstStyle/>
        <a:p>
          <a:r>
            <a:rPr lang="en-US" dirty="0" smtClean="0"/>
            <a:t>INSURANCE ?</a:t>
          </a:r>
          <a:endParaRPr lang="en-US" dirty="0"/>
        </a:p>
      </dgm:t>
    </dgm:pt>
    <dgm:pt modelId="{3F0F2E53-B057-47B2-B0E1-C0DF0EC9D5A4}" type="parTrans" cxnId="{FCEA166C-DFBB-4323-9779-213BB9AB8F1C}">
      <dgm:prSet/>
      <dgm:spPr/>
      <dgm:t>
        <a:bodyPr/>
        <a:lstStyle/>
        <a:p>
          <a:endParaRPr lang="en-US"/>
        </a:p>
      </dgm:t>
    </dgm:pt>
    <dgm:pt modelId="{535657A4-E88E-4238-87CC-FC6B06E220FA}" type="sibTrans" cxnId="{FCEA166C-DFBB-4323-9779-213BB9AB8F1C}">
      <dgm:prSet/>
      <dgm:spPr/>
      <dgm:t>
        <a:bodyPr/>
        <a:lstStyle/>
        <a:p>
          <a:endParaRPr lang="en-US"/>
        </a:p>
      </dgm:t>
    </dgm:pt>
    <dgm:pt modelId="{F545D77F-5C9D-473E-9C96-3E6968DD7F50}" type="pres">
      <dgm:prSet presAssocID="{A1489ADD-32CA-45F8-9691-B1762B14DBF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D6C23-F3F7-4DD4-9C66-15C1D9696612}" type="pres">
      <dgm:prSet presAssocID="{A1489ADD-32CA-45F8-9691-B1762B14DBF2}" presName="dummyMaxCanvas" presStyleCnt="0"/>
      <dgm:spPr/>
    </dgm:pt>
    <dgm:pt modelId="{3E3FC915-E7AF-415C-B569-0432E54B10A6}" type="pres">
      <dgm:prSet presAssocID="{A1489ADD-32CA-45F8-9691-B1762B14DBF2}" presName="parentComposite" presStyleCnt="0"/>
      <dgm:spPr/>
    </dgm:pt>
    <dgm:pt modelId="{59F68883-7680-4905-937D-B25492824093}" type="pres">
      <dgm:prSet presAssocID="{A1489ADD-32CA-45F8-9691-B1762B14DBF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E45E28B-F3D4-4143-9ECE-9A40FEF58659}" type="pres">
      <dgm:prSet presAssocID="{A1489ADD-32CA-45F8-9691-B1762B14DBF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CF1044A-FC79-401F-AE45-2A918EEEA10B}" type="pres">
      <dgm:prSet presAssocID="{A1489ADD-32CA-45F8-9691-B1762B14DBF2}" presName="childrenComposite" presStyleCnt="0"/>
      <dgm:spPr/>
    </dgm:pt>
    <dgm:pt modelId="{2F8F8538-788E-4057-B3EC-31CC53A795B9}" type="pres">
      <dgm:prSet presAssocID="{A1489ADD-32CA-45F8-9691-B1762B14DBF2}" presName="dummyMaxCanvas_ChildArea" presStyleCnt="0"/>
      <dgm:spPr/>
    </dgm:pt>
    <dgm:pt modelId="{3E1B5FE3-A82F-438E-AE1F-DFAEC1F8B11D}" type="pres">
      <dgm:prSet presAssocID="{A1489ADD-32CA-45F8-9691-B1762B14DBF2}" presName="fulcrum" presStyleLbl="alignAccFollowNode1" presStyleIdx="2" presStyleCnt="4"/>
      <dgm:spPr/>
    </dgm:pt>
    <dgm:pt modelId="{5A64B04A-C4DA-4412-8C34-FC74E6CEC060}" type="pres">
      <dgm:prSet presAssocID="{A1489ADD-32CA-45F8-9691-B1762B14DBF2}" presName="balance_34" presStyleLbl="alignAccFollowNode1" presStyleIdx="3" presStyleCnt="4">
        <dgm:presLayoutVars>
          <dgm:bulletEnabled val="1"/>
        </dgm:presLayoutVars>
      </dgm:prSet>
      <dgm:spPr/>
    </dgm:pt>
    <dgm:pt modelId="{C373DBB5-4175-4420-A77D-88A0FFC5C928}" type="pres">
      <dgm:prSet presAssocID="{A1489ADD-32CA-45F8-9691-B1762B14DBF2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46DE7-7413-4456-81D8-4BF5875EEE21}" type="pres">
      <dgm:prSet presAssocID="{A1489ADD-32CA-45F8-9691-B1762B14DBF2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14D6-160C-41EB-995F-D971D57E1AA3}" type="pres">
      <dgm:prSet presAssocID="{A1489ADD-32CA-45F8-9691-B1762B14DBF2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68C0A-8B55-4BC5-8F53-7164599F5F63}" type="pres">
      <dgm:prSet presAssocID="{A1489ADD-32CA-45F8-9691-B1762B14DBF2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F3D8D-1369-4B23-93B4-09F241641E52}" type="pres">
      <dgm:prSet presAssocID="{A1489ADD-32CA-45F8-9691-B1762B14DBF2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7CBD1-110E-40CE-86A7-DDD3A432064B}" type="pres">
      <dgm:prSet presAssocID="{A1489ADD-32CA-45F8-9691-B1762B14DBF2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DD4AE-5561-4ABF-B89B-42F5F30E0125}" type="pres">
      <dgm:prSet presAssocID="{A1489ADD-32CA-45F8-9691-B1762B14DBF2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F48B2-8F66-4FFE-8E4E-5E6749D851A1}" type="presOf" srcId="{5A7AB020-02A0-43B3-84B1-0EC4A9C47BC5}" destId="{57CF3D8D-1369-4B23-93B4-09F241641E52}" srcOrd="0" destOrd="0" presId="urn:microsoft.com/office/officeart/2005/8/layout/balance1"/>
    <dgm:cxn modelId="{19AA0EC7-F7F5-46E1-8914-B85FF84EC843}" type="presOf" srcId="{664B5E2F-AFCC-4995-A29A-44DB7F1BFA0C}" destId="{C373DBB5-4175-4420-A77D-88A0FFC5C928}" srcOrd="0" destOrd="0" presId="urn:microsoft.com/office/officeart/2005/8/layout/balance1"/>
    <dgm:cxn modelId="{2756FAAF-2D17-4382-A7AE-774F71DF77F1}" type="presOf" srcId="{D2165940-5D99-4E4A-BC63-86BE7743BC3C}" destId="{4B1DD4AE-5561-4ABF-B89B-42F5F30E0125}" srcOrd="0" destOrd="0" presId="urn:microsoft.com/office/officeart/2005/8/layout/balance1"/>
    <dgm:cxn modelId="{FCEA166C-DFBB-4323-9779-213BB9AB8F1C}" srcId="{1F25FD4B-D280-4655-BDF7-9C8AD4F101D5}" destId="{D2165940-5D99-4E4A-BC63-86BE7743BC3C}" srcOrd="2" destOrd="0" parTransId="{3F0F2E53-B057-47B2-B0E1-C0DF0EC9D5A4}" sibTransId="{535657A4-E88E-4238-87CC-FC6B06E220FA}"/>
    <dgm:cxn modelId="{5ADB6BA1-1BF3-4EAD-981D-7CD494FA7770}" srcId="{A1489ADD-32CA-45F8-9691-B1762B14DBF2}" destId="{1F25FD4B-D280-4655-BDF7-9C8AD4F101D5}" srcOrd="0" destOrd="0" parTransId="{B6A6EA03-1350-4A27-82B7-C239D5B51EE5}" sibTransId="{322D8D06-1477-46EB-B9B9-19A1E499C4C3}"/>
    <dgm:cxn modelId="{CB85E9F4-15DD-43C0-9C62-5B8991129F1C}" type="presOf" srcId="{1F25FD4B-D280-4655-BDF7-9C8AD4F101D5}" destId="{59F68883-7680-4905-937D-B25492824093}" srcOrd="0" destOrd="0" presId="urn:microsoft.com/office/officeart/2005/8/layout/balance1"/>
    <dgm:cxn modelId="{0ACBF321-699A-4028-B452-E671D8042FC8}" srcId="{3698CE04-22CB-4D05-9CE0-E98BF58AC35E}" destId="{F21CC378-2B1F-4281-97B3-5397E3567882}" srcOrd="2" destOrd="0" parTransId="{32B7A294-8A90-45B3-A5BE-E7D2320385B6}" sibTransId="{F8D690D5-86C4-400A-96DB-605395F940A4}"/>
    <dgm:cxn modelId="{AD92152E-EF14-4AF1-A1A4-48F727ABD105}" srcId="{1F25FD4B-D280-4655-BDF7-9C8AD4F101D5}" destId="{66071BDA-2C82-4D29-A5DF-69E4F9557619}" srcOrd="1" destOrd="0" parTransId="{1AEF1860-72BD-4527-A78A-49856AB3C8FC}" sibTransId="{EA0D5236-7E67-4C34-9563-7F0E0B7EF857}"/>
    <dgm:cxn modelId="{59C0EEB8-84BF-46B0-A9B7-33AB0C7B5EC4}" srcId="{1F25FD4B-D280-4655-BDF7-9C8AD4F101D5}" destId="{5A7AB020-02A0-43B3-84B1-0EC4A9C47BC5}" srcOrd="0" destOrd="0" parTransId="{C114C984-7ED4-4316-8113-5344C9A4B795}" sibTransId="{5E4B2C97-8F07-4D49-A58E-0254C79F3AD8}"/>
    <dgm:cxn modelId="{48BA092D-67A0-40E7-82BE-3F7FCF9AD292}" type="presOf" srcId="{A1489ADD-32CA-45F8-9691-B1762B14DBF2}" destId="{F545D77F-5C9D-473E-9C96-3E6968DD7F50}" srcOrd="0" destOrd="0" presId="urn:microsoft.com/office/officeart/2005/8/layout/balance1"/>
    <dgm:cxn modelId="{0769BCA4-501B-45D9-BA7D-80DAE3C30C69}" srcId="{3698CE04-22CB-4D05-9CE0-E98BF58AC35E}" destId="{47FB2A4C-5257-4FCB-AE3F-51921766BD63}" srcOrd="1" destOrd="0" parTransId="{6FDB384B-0B83-4B61-B5DE-1AB77A960C1C}" sibTransId="{75B93A16-4763-46ED-B2C0-3EF08BB40949}"/>
    <dgm:cxn modelId="{2BB3F02E-F045-4E25-8301-96CE8A0DE6D2}" srcId="{3698CE04-22CB-4D05-9CE0-E98BF58AC35E}" destId="{664B5E2F-AFCC-4995-A29A-44DB7F1BFA0C}" srcOrd="0" destOrd="0" parTransId="{9AB2E837-1184-46D9-B208-31AD4FD7EB3E}" sibTransId="{84EE4750-375E-453D-8925-19A3224555A3}"/>
    <dgm:cxn modelId="{AF08BFB8-57F0-4F26-8001-A089B17DED58}" type="presOf" srcId="{9DBB2B33-59F1-4E1E-BD62-DB187261A6B0}" destId="{20A68C0A-8B55-4BC5-8F53-7164599F5F63}" srcOrd="0" destOrd="0" presId="urn:microsoft.com/office/officeart/2005/8/layout/balance1"/>
    <dgm:cxn modelId="{9A723507-AAAC-439F-93AD-6A11882DE3E1}" srcId="{3698CE04-22CB-4D05-9CE0-E98BF58AC35E}" destId="{9DBB2B33-59F1-4E1E-BD62-DB187261A6B0}" srcOrd="3" destOrd="0" parTransId="{9A401CAB-2200-486C-AEA7-78665F0BF495}" sibTransId="{2DEE67A1-1D3D-4309-9616-4A93DA8FA811}"/>
    <dgm:cxn modelId="{E6B9879B-5379-423B-BBAD-978CFD41FA70}" type="presOf" srcId="{66071BDA-2C82-4D29-A5DF-69E4F9557619}" destId="{14E7CBD1-110E-40CE-86A7-DDD3A432064B}" srcOrd="0" destOrd="0" presId="urn:microsoft.com/office/officeart/2005/8/layout/balance1"/>
    <dgm:cxn modelId="{1DC45425-B52F-429F-AD91-F59ED55BCDAC}" srcId="{A1489ADD-32CA-45F8-9691-B1762B14DBF2}" destId="{3698CE04-22CB-4D05-9CE0-E98BF58AC35E}" srcOrd="1" destOrd="0" parTransId="{D4094927-90F7-46DB-BEEB-81BE37D42FB5}" sibTransId="{34C0C688-60DE-4358-BB17-B16BC5DFFCB9}"/>
    <dgm:cxn modelId="{6703B7B6-CD35-4346-BFF5-08B34DB3E0A2}" type="presOf" srcId="{47FB2A4C-5257-4FCB-AE3F-51921766BD63}" destId="{81046DE7-7413-4456-81D8-4BF5875EEE21}" srcOrd="0" destOrd="0" presId="urn:microsoft.com/office/officeart/2005/8/layout/balance1"/>
    <dgm:cxn modelId="{98C58F6C-FD4B-4074-8E22-F9D9641C6329}" type="presOf" srcId="{3698CE04-22CB-4D05-9CE0-E98BF58AC35E}" destId="{BE45E28B-F3D4-4143-9ECE-9A40FEF58659}" srcOrd="0" destOrd="0" presId="urn:microsoft.com/office/officeart/2005/8/layout/balance1"/>
    <dgm:cxn modelId="{BDB0AF52-EA56-4DAF-9E7A-F652258E6F8D}" type="presOf" srcId="{F21CC378-2B1F-4281-97B3-5397E3567882}" destId="{DD4314D6-160C-41EB-995F-D971D57E1AA3}" srcOrd="0" destOrd="0" presId="urn:microsoft.com/office/officeart/2005/8/layout/balance1"/>
    <dgm:cxn modelId="{783463E6-DBE9-43F3-8D37-7ADD0AF01923}" type="presParOf" srcId="{F545D77F-5C9D-473E-9C96-3E6968DD7F50}" destId="{F0FD6C23-F3F7-4DD4-9C66-15C1D9696612}" srcOrd="0" destOrd="0" presId="urn:microsoft.com/office/officeart/2005/8/layout/balance1"/>
    <dgm:cxn modelId="{F0DA82D9-E718-4824-8894-3C671F3867C3}" type="presParOf" srcId="{F545D77F-5C9D-473E-9C96-3E6968DD7F50}" destId="{3E3FC915-E7AF-415C-B569-0432E54B10A6}" srcOrd="1" destOrd="0" presId="urn:microsoft.com/office/officeart/2005/8/layout/balance1"/>
    <dgm:cxn modelId="{29E826B9-6ED4-4AAB-ADD6-87098E7C9B37}" type="presParOf" srcId="{3E3FC915-E7AF-415C-B569-0432E54B10A6}" destId="{59F68883-7680-4905-937D-B25492824093}" srcOrd="0" destOrd="0" presId="urn:microsoft.com/office/officeart/2005/8/layout/balance1"/>
    <dgm:cxn modelId="{45EDFF4B-FA96-47E9-B058-F59D7B56E333}" type="presParOf" srcId="{3E3FC915-E7AF-415C-B569-0432E54B10A6}" destId="{BE45E28B-F3D4-4143-9ECE-9A40FEF58659}" srcOrd="1" destOrd="0" presId="urn:microsoft.com/office/officeart/2005/8/layout/balance1"/>
    <dgm:cxn modelId="{02CA46D9-033B-454D-8C07-9172DB11A42F}" type="presParOf" srcId="{F545D77F-5C9D-473E-9C96-3E6968DD7F50}" destId="{7CF1044A-FC79-401F-AE45-2A918EEEA10B}" srcOrd="2" destOrd="0" presId="urn:microsoft.com/office/officeart/2005/8/layout/balance1"/>
    <dgm:cxn modelId="{0434905A-709D-47D4-BAF7-1565458E45E0}" type="presParOf" srcId="{7CF1044A-FC79-401F-AE45-2A918EEEA10B}" destId="{2F8F8538-788E-4057-B3EC-31CC53A795B9}" srcOrd="0" destOrd="0" presId="urn:microsoft.com/office/officeart/2005/8/layout/balance1"/>
    <dgm:cxn modelId="{0F74C670-EB17-4576-94A6-7FCB4D165DBE}" type="presParOf" srcId="{7CF1044A-FC79-401F-AE45-2A918EEEA10B}" destId="{3E1B5FE3-A82F-438E-AE1F-DFAEC1F8B11D}" srcOrd="1" destOrd="0" presId="urn:microsoft.com/office/officeart/2005/8/layout/balance1"/>
    <dgm:cxn modelId="{204C1524-9D43-4074-AFB5-AF0CBBDF113E}" type="presParOf" srcId="{7CF1044A-FC79-401F-AE45-2A918EEEA10B}" destId="{5A64B04A-C4DA-4412-8C34-FC74E6CEC060}" srcOrd="2" destOrd="0" presId="urn:microsoft.com/office/officeart/2005/8/layout/balance1"/>
    <dgm:cxn modelId="{0E657CE2-E325-48D3-951A-349449AA0871}" type="presParOf" srcId="{7CF1044A-FC79-401F-AE45-2A918EEEA10B}" destId="{C373DBB5-4175-4420-A77D-88A0FFC5C928}" srcOrd="3" destOrd="0" presId="urn:microsoft.com/office/officeart/2005/8/layout/balance1"/>
    <dgm:cxn modelId="{1EE04C80-9F6B-4698-8D2A-C8C1677797B4}" type="presParOf" srcId="{7CF1044A-FC79-401F-AE45-2A918EEEA10B}" destId="{81046DE7-7413-4456-81D8-4BF5875EEE21}" srcOrd="4" destOrd="0" presId="urn:microsoft.com/office/officeart/2005/8/layout/balance1"/>
    <dgm:cxn modelId="{E2264DCF-2389-4263-90EB-AA4F445499D7}" type="presParOf" srcId="{7CF1044A-FC79-401F-AE45-2A918EEEA10B}" destId="{DD4314D6-160C-41EB-995F-D971D57E1AA3}" srcOrd="5" destOrd="0" presId="urn:microsoft.com/office/officeart/2005/8/layout/balance1"/>
    <dgm:cxn modelId="{70D25C3D-C363-4EC1-B14A-5ADC0EDA2749}" type="presParOf" srcId="{7CF1044A-FC79-401F-AE45-2A918EEEA10B}" destId="{20A68C0A-8B55-4BC5-8F53-7164599F5F63}" srcOrd="6" destOrd="0" presId="urn:microsoft.com/office/officeart/2005/8/layout/balance1"/>
    <dgm:cxn modelId="{B4025B10-F9E5-4788-A8D6-4939E75D8C53}" type="presParOf" srcId="{7CF1044A-FC79-401F-AE45-2A918EEEA10B}" destId="{57CF3D8D-1369-4B23-93B4-09F241641E52}" srcOrd="7" destOrd="0" presId="urn:microsoft.com/office/officeart/2005/8/layout/balance1"/>
    <dgm:cxn modelId="{2A7D7083-082C-46E7-B3D0-44421F5DF638}" type="presParOf" srcId="{7CF1044A-FC79-401F-AE45-2A918EEEA10B}" destId="{14E7CBD1-110E-40CE-86A7-DDD3A432064B}" srcOrd="8" destOrd="0" presId="urn:microsoft.com/office/officeart/2005/8/layout/balance1"/>
    <dgm:cxn modelId="{1C42C676-BFBA-4FA4-9979-2102A8D977A9}" type="presParOf" srcId="{7CF1044A-FC79-401F-AE45-2A918EEEA10B}" destId="{4B1DD4AE-5561-4ABF-B89B-42F5F30E0125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56D2D-F267-4A3F-AF70-F134835758D7}">
      <dsp:nvSpPr>
        <dsp:cNvPr id="0" name=""/>
        <dsp:cNvSpPr/>
      </dsp:nvSpPr>
      <dsp:spPr>
        <a:xfrm>
          <a:off x="3706597" y="1877797"/>
          <a:ext cx="1426004" cy="1426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PEOPLE</a:t>
          </a:r>
          <a:endParaRPr lang="en-US" sz="2000" b="1" kern="1200" dirty="0"/>
        </a:p>
      </dsp:txBody>
      <dsp:txXfrm>
        <a:off x="3915430" y="2086630"/>
        <a:ext cx="1008338" cy="1008338"/>
      </dsp:txXfrm>
    </dsp:sp>
    <dsp:sp modelId="{4555CC2A-865D-4D7A-B42B-EDEF7041BE8C}">
      <dsp:nvSpPr>
        <dsp:cNvPr id="0" name=""/>
        <dsp:cNvSpPr/>
      </dsp:nvSpPr>
      <dsp:spPr>
        <a:xfrm rot="16200000">
          <a:off x="4213269" y="1656947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9283" y="1661150"/>
        <a:ext cx="20633" cy="20633"/>
      </dsp:txXfrm>
    </dsp:sp>
    <dsp:sp modelId="{E281990D-63D2-44A4-8E0D-38106902C1A0}">
      <dsp:nvSpPr>
        <dsp:cNvPr id="0" name=""/>
        <dsp:cNvSpPr/>
      </dsp:nvSpPr>
      <dsp:spPr>
        <a:xfrm>
          <a:off x="3688080" y="2098"/>
          <a:ext cx="1463038" cy="14630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1" kern="1200" dirty="0"/>
        </a:p>
      </dsp:txBody>
      <dsp:txXfrm>
        <a:off x="3902337" y="216355"/>
        <a:ext cx="1034524" cy="1034524"/>
      </dsp:txXfrm>
    </dsp:sp>
    <dsp:sp modelId="{13BD6F87-2207-4F2A-8D44-D03E719A268B}">
      <dsp:nvSpPr>
        <dsp:cNvPr id="0" name=""/>
        <dsp:cNvSpPr/>
      </dsp:nvSpPr>
      <dsp:spPr>
        <a:xfrm rot="19800000">
          <a:off x="5009435" y="2116614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05449" y="2120816"/>
        <a:ext cx="20633" cy="20633"/>
      </dsp:txXfrm>
    </dsp:sp>
    <dsp:sp modelId="{F3F4CC51-2C52-4977-B8FD-31B66FCFE3CE}">
      <dsp:nvSpPr>
        <dsp:cNvPr id="0" name=""/>
        <dsp:cNvSpPr/>
      </dsp:nvSpPr>
      <dsp:spPr>
        <a:xfrm>
          <a:off x="5296448" y="930689"/>
          <a:ext cx="1463038" cy="1463038"/>
        </a:xfrm>
        <a:prstGeom prst="ellipse">
          <a:avLst/>
        </a:prstGeom>
        <a:solidFill>
          <a:schemeClr val="accent2">
            <a:hueOff val="549268"/>
            <a:satOff val="-9762"/>
            <a:lumOff val="31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MONEY</a:t>
          </a:r>
          <a:endParaRPr lang="en-US" sz="1400" b="1" kern="1200" dirty="0"/>
        </a:p>
      </dsp:txBody>
      <dsp:txXfrm>
        <a:off x="5510705" y="1144946"/>
        <a:ext cx="1034524" cy="1034524"/>
      </dsp:txXfrm>
    </dsp:sp>
    <dsp:sp modelId="{81C092D9-8601-4F73-AD98-AA1A2A421601}">
      <dsp:nvSpPr>
        <dsp:cNvPr id="0" name=""/>
        <dsp:cNvSpPr/>
      </dsp:nvSpPr>
      <dsp:spPr>
        <a:xfrm rot="1800000">
          <a:off x="5009435" y="3035947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05449" y="3040149"/>
        <a:ext cx="20633" cy="20633"/>
      </dsp:txXfrm>
    </dsp:sp>
    <dsp:sp modelId="{A2F65B6D-2CAF-4362-9143-7A4060231698}">
      <dsp:nvSpPr>
        <dsp:cNvPr id="0" name=""/>
        <dsp:cNvSpPr/>
      </dsp:nvSpPr>
      <dsp:spPr>
        <a:xfrm>
          <a:off x="5296448" y="2787872"/>
          <a:ext cx="1463038" cy="1463038"/>
        </a:xfrm>
        <a:prstGeom prst="ellipse">
          <a:avLst/>
        </a:prstGeom>
        <a:solidFill>
          <a:schemeClr val="accent2">
            <a:hueOff val="1098536"/>
            <a:satOff val="-19523"/>
            <a:lumOff val="62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EDUCATION</a:t>
          </a:r>
          <a:endParaRPr lang="en-US" sz="1400" b="1" kern="1200" dirty="0"/>
        </a:p>
      </dsp:txBody>
      <dsp:txXfrm>
        <a:off x="5510705" y="3002129"/>
        <a:ext cx="1034524" cy="1034524"/>
      </dsp:txXfrm>
    </dsp:sp>
    <dsp:sp modelId="{3CE30D4F-2571-46F9-88C0-B50B9CA86BC3}">
      <dsp:nvSpPr>
        <dsp:cNvPr id="0" name=""/>
        <dsp:cNvSpPr/>
      </dsp:nvSpPr>
      <dsp:spPr>
        <a:xfrm rot="5400000">
          <a:off x="4213269" y="3495613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9283" y="3499816"/>
        <a:ext cx="20633" cy="20633"/>
      </dsp:txXfrm>
    </dsp:sp>
    <dsp:sp modelId="{C15440D3-AEA9-434C-AC15-3AF31596AFFC}">
      <dsp:nvSpPr>
        <dsp:cNvPr id="0" name=""/>
        <dsp:cNvSpPr/>
      </dsp:nvSpPr>
      <dsp:spPr>
        <a:xfrm>
          <a:off x="3688080" y="3716463"/>
          <a:ext cx="1463038" cy="1463038"/>
        </a:xfrm>
        <a:prstGeom prst="ellipse">
          <a:avLst/>
        </a:prstGeom>
        <a:solidFill>
          <a:schemeClr val="accent2">
            <a:hueOff val="1647804"/>
            <a:satOff val="-29285"/>
            <a:lumOff val="9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ADVOCACY</a:t>
          </a:r>
          <a:endParaRPr lang="en-US" sz="1400" b="1" kern="1200" dirty="0"/>
        </a:p>
      </dsp:txBody>
      <dsp:txXfrm>
        <a:off x="3902337" y="3930720"/>
        <a:ext cx="1034524" cy="1034524"/>
      </dsp:txXfrm>
    </dsp:sp>
    <dsp:sp modelId="{E3420120-BA8E-49A3-ADDB-D6A88332AD95}">
      <dsp:nvSpPr>
        <dsp:cNvPr id="0" name=""/>
        <dsp:cNvSpPr/>
      </dsp:nvSpPr>
      <dsp:spPr>
        <a:xfrm rot="9000000">
          <a:off x="3417103" y="3035947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613117" y="3040149"/>
        <a:ext cx="20633" cy="20633"/>
      </dsp:txXfrm>
    </dsp:sp>
    <dsp:sp modelId="{113FB0CA-34D9-4282-ACA3-9F809AC64266}">
      <dsp:nvSpPr>
        <dsp:cNvPr id="0" name=""/>
        <dsp:cNvSpPr/>
      </dsp:nvSpPr>
      <dsp:spPr>
        <a:xfrm>
          <a:off x="2079713" y="2787872"/>
          <a:ext cx="1463038" cy="1463038"/>
        </a:xfrm>
        <a:prstGeom prst="ellipse">
          <a:avLst/>
        </a:prstGeom>
        <a:solidFill>
          <a:schemeClr val="accent2">
            <a:hueOff val="2197072"/>
            <a:satOff val="-39046"/>
            <a:lumOff val="125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CONECTIONS</a:t>
          </a:r>
          <a:endParaRPr lang="en-US" sz="1400" b="1" kern="1200" dirty="0"/>
        </a:p>
      </dsp:txBody>
      <dsp:txXfrm>
        <a:off x="2293970" y="3002129"/>
        <a:ext cx="1034524" cy="1034524"/>
      </dsp:txXfrm>
    </dsp:sp>
    <dsp:sp modelId="{179FB695-59E4-4FF9-B178-8C83B7C8EA6A}">
      <dsp:nvSpPr>
        <dsp:cNvPr id="0" name=""/>
        <dsp:cNvSpPr/>
      </dsp:nvSpPr>
      <dsp:spPr>
        <a:xfrm rot="12600000">
          <a:off x="3417103" y="2116614"/>
          <a:ext cx="41266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412661" y="145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613117" y="2120816"/>
        <a:ext cx="20633" cy="20633"/>
      </dsp:txXfrm>
    </dsp:sp>
    <dsp:sp modelId="{AFAA2910-616D-4686-9B25-A05D7951BBB6}">
      <dsp:nvSpPr>
        <dsp:cNvPr id="0" name=""/>
        <dsp:cNvSpPr/>
      </dsp:nvSpPr>
      <dsp:spPr>
        <a:xfrm>
          <a:off x="2079713" y="930689"/>
          <a:ext cx="1463038" cy="1463038"/>
        </a:xfrm>
        <a:prstGeom prst="ellips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FAITH</a:t>
          </a:r>
          <a:endParaRPr lang="en-US" sz="1400" b="1" kern="1200" dirty="0"/>
        </a:p>
      </dsp:txBody>
      <dsp:txXfrm>
        <a:off x="2293970" y="1144946"/>
        <a:ext cx="1034524" cy="1034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8D7C-287D-4539-A3AE-AFD8D5A33C71}">
      <dsp:nvSpPr>
        <dsp:cNvPr id="0" name=""/>
        <dsp:cNvSpPr/>
      </dsp:nvSpPr>
      <dsp:spPr>
        <a:xfrm rot="1044652">
          <a:off x="2778627" y="3008583"/>
          <a:ext cx="3599685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3599685" y="2386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340C-8ABE-4FA7-8EBE-794C84C9CB8F}">
      <dsp:nvSpPr>
        <dsp:cNvPr id="0" name=""/>
        <dsp:cNvSpPr/>
      </dsp:nvSpPr>
      <dsp:spPr>
        <a:xfrm rot="52111">
          <a:off x="2860977" y="2259046"/>
          <a:ext cx="195442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954426" y="2386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C38F-941F-4F78-B3DD-36FAC8D2DA00}">
      <dsp:nvSpPr>
        <dsp:cNvPr id="0" name=""/>
        <dsp:cNvSpPr/>
      </dsp:nvSpPr>
      <dsp:spPr>
        <a:xfrm rot="19618691">
          <a:off x="2775200" y="1451244"/>
          <a:ext cx="106340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063406" y="2386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DB2B0-FB82-40CF-9A70-F90F88714BA3}">
      <dsp:nvSpPr>
        <dsp:cNvPr id="0" name=""/>
        <dsp:cNvSpPr/>
      </dsp:nvSpPr>
      <dsp:spPr>
        <a:xfrm>
          <a:off x="673274" y="807983"/>
          <a:ext cx="2729531" cy="27295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BA01B-6660-4771-BE27-A497AC10A846}">
      <dsp:nvSpPr>
        <dsp:cNvPr id="0" name=""/>
        <dsp:cNvSpPr/>
      </dsp:nvSpPr>
      <dsp:spPr>
        <a:xfrm>
          <a:off x="3596349" y="-310172"/>
          <a:ext cx="1936003" cy="1936003"/>
        </a:xfrm>
        <a:prstGeom prst="ellips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Disaster</a:t>
          </a:r>
          <a:endParaRPr lang="en-US" sz="1900" b="1" kern="1200" dirty="0"/>
        </a:p>
      </dsp:txBody>
      <dsp:txXfrm>
        <a:off x="3879870" y="-26651"/>
        <a:ext cx="1368961" cy="1368961"/>
      </dsp:txXfrm>
    </dsp:sp>
    <dsp:sp modelId="{ADB6F2AD-CD6B-461F-A05C-836EEFEABB27}">
      <dsp:nvSpPr>
        <dsp:cNvPr id="0" name=""/>
        <dsp:cNvSpPr/>
      </dsp:nvSpPr>
      <dsp:spPr>
        <a:xfrm>
          <a:off x="4815171" y="1348814"/>
          <a:ext cx="1977782" cy="1927793"/>
        </a:xfrm>
        <a:prstGeom prst="ellipse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Development</a:t>
          </a:r>
          <a:endParaRPr lang="en-US" sz="1900" b="1" kern="1200" dirty="0"/>
        </a:p>
      </dsp:txBody>
      <dsp:txXfrm>
        <a:off x="5104810" y="1631133"/>
        <a:ext cx="1398504" cy="1363155"/>
      </dsp:txXfrm>
    </dsp:sp>
    <dsp:sp modelId="{6B0D8DD1-65A7-4B7F-88F2-50FC7521A786}">
      <dsp:nvSpPr>
        <dsp:cNvPr id="0" name=""/>
        <dsp:cNvSpPr/>
      </dsp:nvSpPr>
      <dsp:spPr>
        <a:xfrm>
          <a:off x="6252299" y="2904872"/>
          <a:ext cx="1901100" cy="1901100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Refugee </a:t>
          </a:r>
          <a:endParaRPr lang="en-US" sz="1900" b="1" kern="1200" dirty="0"/>
        </a:p>
      </dsp:txBody>
      <dsp:txXfrm>
        <a:off x="6530709" y="3183282"/>
        <a:ext cx="1344280" cy="1344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8D7C-287D-4539-A3AE-AFD8D5A33C71}">
      <dsp:nvSpPr>
        <dsp:cNvPr id="0" name=""/>
        <dsp:cNvSpPr/>
      </dsp:nvSpPr>
      <dsp:spPr>
        <a:xfrm rot="1044652">
          <a:off x="2778627" y="3008583"/>
          <a:ext cx="3599685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3599685" y="238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340C-8ABE-4FA7-8EBE-794C84C9CB8F}">
      <dsp:nvSpPr>
        <dsp:cNvPr id="0" name=""/>
        <dsp:cNvSpPr/>
      </dsp:nvSpPr>
      <dsp:spPr>
        <a:xfrm rot="52111">
          <a:off x="2860977" y="2259046"/>
          <a:ext cx="195442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954426" y="238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C38F-941F-4F78-B3DD-36FAC8D2DA00}">
      <dsp:nvSpPr>
        <dsp:cNvPr id="0" name=""/>
        <dsp:cNvSpPr/>
      </dsp:nvSpPr>
      <dsp:spPr>
        <a:xfrm rot="19618691">
          <a:off x="2775200" y="1451244"/>
          <a:ext cx="106340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063406" y="238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DB2B0-FB82-40CF-9A70-F90F88714BA3}">
      <dsp:nvSpPr>
        <dsp:cNvPr id="0" name=""/>
        <dsp:cNvSpPr/>
      </dsp:nvSpPr>
      <dsp:spPr>
        <a:xfrm>
          <a:off x="673274" y="807983"/>
          <a:ext cx="2729531" cy="2729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BA01B-6660-4771-BE27-A497AC10A846}">
      <dsp:nvSpPr>
        <dsp:cNvPr id="0" name=""/>
        <dsp:cNvSpPr/>
      </dsp:nvSpPr>
      <dsp:spPr>
        <a:xfrm>
          <a:off x="3596349" y="-310172"/>
          <a:ext cx="1936003" cy="1936003"/>
        </a:xfrm>
        <a:prstGeom prst="ellipse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Undesignated </a:t>
          </a:r>
          <a:endParaRPr lang="en-US" sz="1800" b="1" kern="1200" dirty="0"/>
        </a:p>
      </dsp:txBody>
      <dsp:txXfrm>
        <a:off x="3879870" y="-26651"/>
        <a:ext cx="1368961" cy="1368961"/>
      </dsp:txXfrm>
    </dsp:sp>
    <dsp:sp modelId="{ADB6F2AD-CD6B-461F-A05C-836EEFEABB27}">
      <dsp:nvSpPr>
        <dsp:cNvPr id="0" name=""/>
        <dsp:cNvSpPr/>
      </dsp:nvSpPr>
      <dsp:spPr>
        <a:xfrm>
          <a:off x="4815171" y="1348814"/>
          <a:ext cx="1977782" cy="1927793"/>
        </a:xfrm>
        <a:prstGeom prst="ellipse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Disaster Specific</a:t>
          </a:r>
          <a:endParaRPr lang="en-US" sz="1800" b="1" kern="1200" dirty="0"/>
        </a:p>
      </dsp:txBody>
      <dsp:txXfrm>
        <a:off x="5104810" y="1631133"/>
        <a:ext cx="1398504" cy="1363155"/>
      </dsp:txXfrm>
    </dsp:sp>
    <dsp:sp modelId="{6B0D8DD1-65A7-4B7F-88F2-50FC7521A786}">
      <dsp:nvSpPr>
        <dsp:cNvPr id="0" name=""/>
        <dsp:cNvSpPr/>
      </dsp:nvSpPr>
      <dsp:spPr>
        <a:xfrm>
          <a:off x="6252299" y="2904872"/>
          <a:ext cx="1901100" cy="1901100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Domestic Disasters</a:t>
          </a:r>
          <a:endParaRPr lang="en-US" sz="1900" b="1" kern="1200" dirty="0"/>
        </a:p>
      </dsp:txBody>
      <dsp:txXfrm>
        <a:off x="6530709" y="3183282"/>
        <a:ext cx="1344280" cy="134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8D7C-287D-4539-A3AE-AFD8D5A33C71}">
      <dsp:nvSpPr>
        <dsp:cNvPr id="0" name=""/>
        <dsp:cNvSpPr/>
      </dsp:nvSpPr>
      <dsp:spPr>
        <a:xfrm rot="1044652">
          <a:off x="2778627" y="3008583"/>
          <a:ext cx="3599685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3599685" y="2386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340C-8ABE-4FA7-8EBE-794C84C9CB8F}">
      <dsp:nvSpPr>
        <dsp:cNvPr id="0" name=""/>
        <dsp:cNvSpPr/>
      </dsp:nvSpPr>
      <dsp:spPr>
        <a:xfrm rot="52111">
          <a:off x="2860977" y="2259046"/>
          <a:ext cx="195442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954426" y="2386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C38F-941F-4F78-B3DD-36FAC8D2DA00}">
      <dsp:nvSpPr>
        <dsp:cNvPr id="0" name=""/>
        <dsp:cNvSpPr/>
      </dsp:nvSpPr>
      <dsp:spPr>
        <a:xfrm rot="19618691">
          <a:off x="2775200" y="1451244"/>
          <a:ext cx="1063406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1063406" y="2386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DB2B0-FB82-40CF-9A70-F90F88714BA3}">
      <dsp:nvSpPr>
        <dsp:cNvPr id="0" name=""/>
        <dsp:cNvSpPr/>
      </dsp:nvSpPr>
      <dsp:spPr>
        <a:xfrm>
          <a:off x="673274" y="807983"/>
          <a:ext cx="2729531" cy="27295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BA01B-6660-4771-BE27-A497AC10A846}">
      <dsp:nvSpPr>
        <dsp:cNvPr id="0" name=""/>
        <dsp:cNvSpPr/>
      </dsp:nvSpPr>
      <dsp:spPr>
        <a:xfrm>
          <a:off x="3596349" y="-310172"/>
          <a:ext cx="1936003" cy="1936003"/>
        </a:xfrm>
        <a:prstGeom prst="ellipse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Undesignated </a:t>
          </a:r>
          <a:endParaRPr lang="en-US" sz="1800" b="1" kern="1200" dirty="0"/>
        </a:p>
      </dsp:txBody>
      <dsp:txXfrm>
        <a:off x="3879870" y="-26651"/>
        <a:ext cx="1368961" cy="1368961"/>
      </dsp:txXfrm>
    </dsp:sp>
    <dsp:sp modelId="{ADB6F2AD-CD6B-461F-A05C-836EEFEABB27}">
      <dsp:nvSpPr>
        <dsp:cNvPr id="0" name=""/>
        <dsp:cNvSpPr/>
      </dsp:nvSpPr>
      <dsp:spPr>
        <a:xfrm>
          <a:off x="4815171" y="1348814"/>
          <a:ext cx="1977782" cy="1927793"/>
        </a:xfrm>
        <a:prstGeom prst="ellipse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Disaster Specific</a:t>
          </a:r>
          <a:endParaRPr lang="en-US" sz="1800" b="1" kern="1200" dirty="0"/>
        </a:p>
      </dsp:txBody>
      <dsp:txXfrm>
        <a:off x="5104810" y="1631133"/>
        <a:ext cx="1398504" cy="1363155"/>
      </dsp:txXfrm>
    </dsp:sp>
    <dsp:sp modelId="{6B0D8DD1-65A7-4B7F-88F2-50FC7521A786}">
      <dsp:nvSpPr>
        <dsp:cNvPr id="0" name=""/>
        <dsp:cNvSpPr/>
      </dsp:nvSpPr>
      <dsp:spPr>
        <a:xfrm>
          <a:off x="6252299" y="2904872"/>
          <a:ext cx="1901100" cy="1901100"/>
        </a:xfrm>
        <a:prstGeom prst="ellips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International Disasters</a:t>
          </a:r>
          <a:endParaRPr lang="en-US" sz="1900" b="1" kern="1200" dirty="0"/>
        </a:p>
      </dsp:txBody>
      <dsp:txXfrm>
        <a:off x="6530709" y="3183282"/>
        <a:ext cx="1344280" cy="1344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0.13793</cdr:x>
      <cdr:y>0.02955</cdr:y>
    </cdr:from>
    <cdr:to>
      <cdr:x>0.32759</cdr:x>
      <cdr:y>0.1233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0072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99% (6 Months)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0.01653</cdr:x>
      <cdr:y>0.35355</cdr:y>
    </cdr:from>
    <cdr:to>
      <cdr:x>0.26653</cdr:x>
      <cdr:y>0.55043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1436832"/>
          <a:ext cx="230505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	 66% </a:t>
          </a:r>
        </a:p>
        <a:p xmlns:a="http://schemas.openxmlformats.org/drawingml/2006/main">
          <a:r>
            <a:rPr lang="en-US" sz="1600" b="1" dirty="0" smtClean="0"/>
            <a:t>(1-2 Months)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0.12397</cdr:x>
      <cdr:y>0.56023</cdr:y>
    </cdr:from>
    <cdr:to>
      <cdr:x>0.305</cdr:x>
      <cdr:y>0.7571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43000" y="2276764"/>
          <a:ext cx="1669174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33% </a:t>
          </a:r>
        </a:p>
        <a:p xmlns:a="http://schemas.openxmlformats.org/drawingml/2006/main">
          <a:r>
            <a:rPr lang="en-US" sz="1600" b="1" dirty="0" smtClean="0"/>
            <a:t>(1-4 Weeks)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1D5B-38D4-4EC8-A180-F3764E45F8B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35137-B272-4196-9901-440CAF453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B717-E2A2-4D86-976B-CC6A1FB727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0F205-45A9-4BC0-B6CA-C89D58FD7155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9C6B-DF6A-4196-B493-48876CDEB541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F5492-7A49-4EFF-8156-E37037CF3F2B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B717-E2A2-4D86-976B-CC6A1FB727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252D-2861-4AC7-8677-3B19F38C95C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45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252D-2861-4AC7-8677-3B19F38C95C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31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252D-2861-4AC7-8677-3B19F38C95C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3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the first to</a:t>
            </a:r>
            <a:r>
              <a:rPr lang="en-US" baseline="0" dirty="0" smtClean="0"/>
              <a:t> respond be we will be the last to leave.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came and You Stayed”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allowed us to use the funds for what we needed most”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asked what we needed and you listened”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“We would have needed to end our recovery work if you hadn’t continued to support us”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Typhoon </a:t>
            </a:r>
            <a:r>
              <a:rPr lang="en-US" baseline="0" dirty="0" err="1" smtClean="0"/>
              <a:t>Maysak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Super Typhoon  devastated Micronesia islands of </a:t>
            </a:r>
            <a:r>
              <a:rPr lang="en-US" baseline="0" dirty="0" err="1" smtClean="0"/>
              <a:t>Chuuk</a:t>
            </a:r>
            <a:r>
              <a:rPr lang="en-US" baseline="0" dirty="0" smtClean="0"/>
              <a:t> and Yap (strongest pre-April typhoon on record)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Working closely with Hawaii conf. connections to Micronesia Council of the United Church of Christ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the first to</a:t>
            </a:r>
            <a:r>
              <a:rPr lang="en-US" baseline="0" dirty="0" smtClean="0"/>
              <a:t> respond be we will be the last to leave.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came and You Stayed”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allowed us to use the funds for what we needed most”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asked what we needed and you listened”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“We would have needed to end our recovery work if you hadn’t continued to support us”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Typhoon </a:t>
            </a:r>
            <a:r>
              <a:rPr lang="en-US" baseline="0" dirty="0" err="1" smtClean="0"/>
              <a:t>Maysak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Super Typhoon  devastated Micronesia islands of </a:t>
            </a:r>
            <a:r>
              <a:rPr lang="en-US" baseline="0" dirty="0" err="1" smtClean="0"/>
              <a:t>Chuuk</a:t>
            </a:r>
            <a:r>
              <a:rPr lang="en-US" baseline="0" dirty="0" smtClean="0"/>
              <a:t> and Yap (strongest pre-April typhoon on record)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Working closely with Hawaii conf. connections to Micronesia Council of the United Church of Christ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6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9FE97-FD0D-4A0C-9B01-54EF88D7BB58}" type="slidenum">
              <a:rPr lang="en-US" altLang="en-US"/>
              <a:pPr/>
              <a:t>48</a:t>
            </a:fld>
            <a:endParaRPr lang="en-US" alt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4A34E-EA79-4271-B9A6-2E0E0AC3C308}" type="slidenum">
              <a:rPr lang="en-US" altLang="en-US"/>
              <a:pPr/>
              <a:t>50</a:t>
            </a:fld>
            <a:endParaRPr lang="en-US" altLang="en-US" dirty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2B7C1-1C60-46D0-81BE-A9B409126813}" type="slidenum">
              <a:rPr lang="en-US" altLang="en-US"/>
              <a:pPr/>
              <a:t>54</a:t>
            </a:fld>
            <a:endParaRPr lang="en-US" altLang="en-US" dirty="0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78B2D-E761-4DA6-BED4-2B8E391B8B39}" type="slidenum">
              <a:rPr lang="en-US" altLang="en-US"/>
              <a:pPr/>
              <a:t>55</a:t>
            </a:fld>
            <a:endParaRPr lang="en-US" altLang="en-US" dirty="0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11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11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B717-E2A2-4D86-976B-CC6A1FB727A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3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46A8C-8757-4BC0-A4D9-BB320EF4CFDA}" type="slidenum">
              <a:rPr lang="en-US" altLang="en-US"/>
              <a:pPr/>
              <a:t>63</a:t>
            </a:fld>
            <a:endParaRPr lang="en-US" alt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80082-0EDA-4AB9-A27D-18E51BEF8763}" type="slidenum">
              <a:rPr lang="en-US" altLang="en-US"/>
              <a:pPr/>
              <a:t>64</a:t>
            </a:fld>
            <a:endParaRPr lang="en-US" alt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B40F-EE01-4A29-B39B-1B4482B3319F}" type="slidenum">
              <a:rPr lang="en-US" altLang="en-US"/>
              <a:pPr/>
              <a:t>65</a:t>
            </a:fld>
            <a:endParaRPr lang="en-US" alt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2EC66-2987-41C1-A04F-6ADA3C6C377E}" type="slidenum">
              <a:rPr lang="en-US" altLang="en-US"/>
              <a:pPr/>
              <a:t>66</a:t>
            </a:fld>
            <a:endParaRPr lang="en-US" alt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3FD68-4085-4CA2-ADB4-DA3416C9F22A}" type="slidenum">
              <a:rPr lang="en-US" altLang="en-US"/>
              <a:pPr/>
              <a:t>67</a:t>
            </a:fld>
            <a:endParaRPr lang="en-US" altLang="en-US" dirty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9A2F9-E8D0-4EC6-BBF6-3A6C4FC60800}" type="slidenum">
              <a:rPr lang="en-US" altLang="en-US"/>
              <a:pPr/>
              <a:t>68</a:t>
            </a:fld>
            <a:endParaRPr lang="en-US" alt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B8A4A-2F00-4704-B3D0-F1D6D76E444F}" type="slidenum">
              <a:rPr lang="en-US" altLang="en-US"/>
              <a:pPr/>
              <a:t>69</a:t>
            </a:fld>
            <a:endParaRPr lang="en-US" alt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B8A4A-2F00-4704-B3D0-F1D6D76E444F}" type="slidenum">
              <a:rPr lang="en-US" altLang="en-US"/>
              <a:pPr/>
              <a:t>70</a:t>
            </a:fld>
            <a:endParaRPr lang="en-US" alt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B8A4A-2F00-4704-B3D0-F1D6D76E444F}" type="slidenum">
              <a:rPr lang="en-US" altLang="en-US"/>
              <a:pPr/>
              <a:t>71</a:t>
            </a:fld>
            <a:endParaRPr lang="en-US" alt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B8A4A-2F00-4704-B3D0-F1D6D76E444F}" type="slidenum">
              <a:rPr lang="en-US" altLang="en-US"/>
              <a:pPr/>
              <a:t>72</a:t>
            </a:fld>
            <a:endParaRPr lang="en-US" alt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11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the first to</a:t>
            </a:r>
            <a:r>
              <a:rPr lang="en-US" baseline="0" dirty="0" smtClean="0"/>
              <a:t> respond be we will be the last to leave.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came and You Stayed”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allowed us to use the funds for what we needed most”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asked what we needed and you listened”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“We would have needed to end our recovery work if you hadn’t continued to support us”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Typhoon </a:t>
            </a:r>
            <a:r>
              <a:rPr lang="en-US" baseline="0" dirty="0" err="1" smtClean="0"/>
              <a:t>Maysak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Super Typhoon  devastated Micronesia islands of </a:t>
            </a:r>
            <a:r>
              <a:rPr lang="en-US" baseline="0" dirty="0" err="1" smtClean="0"/>
              <a:t>Chuuk</a:t>
            </a:r>
            <a:r>
              <a:rPr lang="en-US" baseline="0" dirty="0" smtClean="0"/>
              <a:t> and Yap (strongest pre-April typhoon on record)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Working closely with Hawaii conf. connections to Micronesia Council of the United Church of Christ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6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the first to</a:t>
            </a:r>
            <a:r>
              <a:rPr lang="en-US" baseline="0" dirty="0" smtClean="0"/>
              <a:t> respond be we will be the last to leave.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came and You Stayed”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allowed us to use the funds for what we needed most”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“You asked what we needed and you listened”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“We would have needed to end our recovery work if you hadn’t continued to support us”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Typhoon </a:t>
            </a:r>
            <a:r>
              <a:rPr lang="en-US" baseline="0" dirty="0" err="1" smtClean="0"/>
              <a:t>Maysak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Super Typhoon  devastated Micronesia islands of </a:t>
            </a:r>
            <a:r>
              <a:rPr lang="en-US" baseline="0" dirty="0" err="1" smtClean="0"/>
              <a:t>Chuuk</a:t>
            </a:r>
            <a:r>
              <a:rPr lang="en-US" baseline="0" dirty="0" smtClean="0"/>
              <a:t> and Yap (strongest pre-April typhoon on record)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Working closely with Hawaii conf. connections to Micronesia Council of the United Church of Christ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6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so much potential</a:t>
            </a:r>
            <a:r>
              <a:rPr lang="en-US" baseline="0" dirty="0" smtClean="0"/>
              <a:t> for this denomination to be a recognized leader in Disaster but if we are going to Go Far we must Go Together</a:t>
            </a:r>
          </a:p>
          <a:p>
            <a:r>
              <a:rPr lang="en-US" baseline="0" dirty="0" smtClean="0"/>
              <a:t>I want to </a:t>
            </a:r>
            <a:r>
              <a:rPr lang="en-US" dirty="0" smtClean="0"/>
              <a:t>Leave you with</a:t>
            </a:r>
            <a:r>
              <a:rPr lang="en-US" baseline="0" dirty="0" smtClean="0"/>
              <a:t> this challenge… “To Go Beyond Sunday Morning”</a:t>
            </a:r>
            <a:endParaRPr lang="en-US" dirty="0" smtClean="0"/>
          </a:p>
          <a:p>
            <a:r>
              <a:rPr lang="en-US" dirty="0" smtClean="0"/>
              <a:t>Not in Typical Keynote</a:t>
            </a:r>
            <a:r>
              <a:rPr lang="en-US" baseline="0" dirty="0" smtClean="0"/>
              <a:t> Fashion  </a:t>
            </a:r>
          </a:p>
          <a:p>
            <a:r>
              <a:rPr lang="en-US" baseline="0" dirty="0" smtClean="0"/>
              <a:t>If we have time I would like to entertain some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be around today if you have additional questions or  comments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C873-127E-4282-9F12-B1662CE72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B717-E2A2-4D86-976B-CC6A1FB727A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469B-F48B-44B5-8255-6DE772ADCF2D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B717-E2A2-4D86-976B-CC6A1FB727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D51B6-BB44-4AC7-A35A-B51EB66D56BE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79438"/>
            <a:ext cx="7543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2" y="1981200"/>
            <a:ext cx="3924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1981200"/>
            <a:ext cx="3924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Disaster Ministry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0DF7395-5765-4902-8074-29F0478D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9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9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4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45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E291F0-747D-400A-9DF3-B89444C8954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66246E-1E91-4628-8403-34A1A8061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06110A-E7E7-544E-9081-92601DDAA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253126-EF43-894E-B9E3-2E2199C22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2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3.gi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tiff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5.xml"/><Relationship Id="rId9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9.jpeg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" TargetMode="External"/><Relationship Id="rId2" Type="http://schemas.openxmlformats.org/officeDocument/2006/relationships/hyperlink" Target="http://www.read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voad.org/" TargetMode="External"/><Relationship Id="rId4" Type="http://schemas.openxmlformats.org/officeDocument/2006/relationships/hyperlink" Target="http://training.fema.gov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bsnews.com/videos/disaster-relief-donations-that-dont-bring-relie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c.org/ucc_disaster_ministries_response_to_cyclone_pam" TargetMode="External"/><Relationship Id="rId3" Type="http://schemas.openxmlformats.org/officeDocument/2006/relationships/hyperlink" Target="http://www.ucc.org/news_assistance_going_to_flooded_out_families_india_12042015" TargetMode="External"/><Relationship Id="rId7" Type="http://schemas.openxmlformats.org/officeDocument/2006/relationships/hyperlink" Target="http://www.ucc.org/disaster_nepal_earthquak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c.org/disaster_cyclone_komen_recovery_in_myanmar" TargetMode="External"/><Relationship Id="rId5" Type="http://schemas.openxmlformats.org/officeDocument/2006/relationships/hyperlink" Target="http://www.ucc.org/disaster_ecuador_volcano" TargetMode="External"/><Relationship Id="rId4" Type="http://schemas.openxmlformats.org/officeDocument/2006/relationships/hyperlink" Target="http://www.ucc.org/disaster_quake_pakistan_afghanistan" TargetMode="External"/><Relationship Id="rId9" Type="http://schemas.openxmlformats.org/officeDocument/2006/relationships/hyperlink" Target="http://www.ucc.org/disaster_typhoon-haiyan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c.org/disaster_ucc_cyclone_winston_respon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c.org/disaster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olgemuthz\Desktop\DisasterMinistries_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070"/>
            <a:ext cx="9144000" cy="62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78465" y="4141657"/>
            <a:ext cx="9677400" cy="2667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www.clker.com/cliparts/O/t/T/R/n/P/tornado-symbol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3839"/>
            <a:ext cx="81825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etcomschools.org/www/detcomschools_school/site/hosting/DCHS_HurricaneSwi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35" y="5576161"/>
            <a:ext cx="801390" cy="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wpclipart.com/signs_symbol/safety_signs/warning/fl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88" y="5524498"/>
            <a:ext cx="1008312" cy="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easyvectors.com/assets/images/vectors/afbig/sabathius-fire-warning-symbol-clip-a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75158"/>
            <a:ext cx="555177" cy="7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13" y="5571256"/>
            <a:ext cx="640787" cy="6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wolgemuthz\Desktop\Pictu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22389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34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MORNING AFTER A DISASTER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558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156" y="228600"/>
            <a:ext cx="5675892" cy="990600"/>
          </a:xfrm>
        </p:spPr>
        <p:txBody>
          <a:bodyPr/>
          <a:lstStyle/>
          <a:p>
            <a:r>
              <a:rPr lang="en-US" dirty="0" smtClean="0"/>
              <a:t>What Creates Disaster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10966" y="1420077"/>
            <a:ext cx="1808044" cy="1808044"/>
          </a:xfrm>
          <a:custGeom>
            <a:avLst/>
            <a:gdLst>
              <a:gd name="connsiteX0" fmla="*/ 0 w 1808044"/>
              <a:gd name="connsiteY0" fmla="*/ 904022 h 1808044"/>
              <a:gd name="connsiteX1" fmla="*/ 264783 w 1808044"/>
              <a:gd name="connsiteY1" fmla="*/ 264782 h 1808044"/>
              <a:gd name="connsiteX2" fmla="*/ 904024 w 1808044"/>
              <a:gd name="connsiteY2" fmla="*/ 1 h 1808044"/>
              <a:gd name="connsiteX3" fmla="*/ 1543264 w 1808044"/>
              <a:gd name="connsiteY3" fmla="*/ 264784 h 1808044"/>
              <a:gd name="connsiteX4" fmla="*/ 1808045 w 1808044"/>
              <a:gd name="connsiteY4" fmla="*/ 904025 h 1808044"/>
              <a:gd name="connsiteX5" fmla="*/ 1543263 w 1808044"/>
              <a:gd name="connsiteY5" fmla="*/ 1543265 h 1808044"/>
              <a:gd name="connsiteX6" fmla="*/ 904023 w 1808044"/>
              <a:gd name="connsiteY6" fmla="*/ 1808047 h 1808044"/>
              <a:gd name="connsiteX7" fmla="*/ 264783 w 1808044"/>
              <a:gd name="connsiteY7" fmla="*/ 1543265 h 1808044"/>
              <a:gd name="connsiteX8" fmla="*/ 2 w 1808044"/>
              <a:gd name="connsiteY8" fmla="*/ 904024 h 1808044"/>
              <a:gd name="connsiteX9" fmla="*/ 0 w 1808044"/>
              <a:gd name="connsiteY9" fmla="*/ 904022 h 18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044" h="1808044">
                <a:moveTo>
                  <a:pt x="0" y="904022"/>
                </a:moveTo>
                <a:cubicBezTo>
                  <a:pt x="0" y="664260"/>
                  <a:pt x="95246" y="434319"/>
                  <a:pt x="264783" y="264782"/>
                </a:cubicBezTo>
                <a:cubicBezTo>
                  <a:pt x="434320" y="95245"/>
                  <a:pt x="664262" y="1"/>
                  <a:pt x="904024" y="1"/>
                </a:cubicBezTo>
                <a:cubicBezTo>
                  <a:pt x="1143786" y="1"/>
                  <a:pt x="1373727" y="95247"/>
                  <a:pt x="1543264" y="264784"/>
                </a:cubicBezTo>
                <a:cubicBezTo>
                  <a:pt x="1712801" y="434321"/>
                  <a:pt x="1808045" y="664263"/>
                  <a:pt x="1808045" y="904025"/>
                </a:cubicBezTo>
                <a:cubicBezTo>
                  <a:pt x="1808045" y="1143787"/>
                  <a:pt x="1712800" y="1373728"/>
                  <a:pt x="1543263" y="1543265"/>
                </a:cubicBezTo>
                <a:cubicBezTo>
                  <a:pt x="1373726" y="1712802"/>
                  <a:pt x="1143784" y="1808047"/>
                  <a:pt x="904023" y="1808047"/>
                </a:cubicBezTo>
                <a:cubicBezTo>
                  <a:pt x="664261" y="1808047"/>
                  <a:pt x="434320" y="1712802"/>
                  <a:pt x="264783" y="1543265"/>
                </a:cubicBezTo>
                <a:cubicBezTo>
                  <a:pt x="95246" y="1373728"/>
                  <a:pt x="1" y="1143786"/>
                  <a:pt x="2" y="904024"/>
                </a:cubicBezTo>
                <a:lnTo>
                  <a:pt x="0" y="904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102" tIns="285102" rIns="285102" bIns="28510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Hazard</a:t>
            </a:r>
            <a:endParaRPr lang="en-US" sz="1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565824" y="1799768"/>
            <a:ext cx="1048665" cy="1048665"/>
          </a:xfrm>
          <a:custGeom>
            <a:avLst/>
            <a:gdLst>
              <a:gd name="connsiteX0" fmla="*/ 139001 w 1048665"/>
              <a:gd name="connsiteY0" fmla="*/ 401009 h 1048665"/>
              <a:gd name="connsiteX1" fmla="*/ 401009 w 1048665"/>
              <a:gd name="connsiteY1" fmla="*/ 401009 h 1048665"/>
              <a:gd name="connsiteX2" fmla="*/ 401009 w 1048665"/>
              <a:gd name="connsiteY2" fmla="*/ 139001 h 1048665"/>
              <a:gd name="connsiteX3" fmla="*/ 647656 w 1048665"/>
              <a:gd name="connsiteY3" fmla="*/ 139001 h 1048665"/>
              <a:gd name="connsiteX4" fmla="*/ 647656 w 1048665"/>
              <a:gd name="connsiteY4" fmla="*/ 401009 h 1048665"/>
              <a:gd name="connsiteX5" fmla="*/ 909664 w 1048665"/>
              <a:gd name="connsiteY5" fmla="*/ 401009 h 1048665"/>
              <a:gd name="connsiteX6" fmla="*/ 909664 w 1048665"/>
              <a:gd name="connsiteY6" fmla="*/ 647656 h 1048665"/>
              <a:gd name="connsiteX7" fmla="*/ 647656 w 1048665"/>
              <a:gd name="connsiteY7" fmla="*/ 647656 h 1048665"/>
              <a:gd name="connsiteX8" fmla="*/ 647656 w 1048665"/>
              <a:gd name="connsiteY8" fmla="*/ 909664 h 1048665"/>
              <a:gd name="connsiteX9" fmla="*/ 401009 w 1048665"/>
              <a:gd name="connsiteY9" fmla="*/ 909664 h 1048665"/>
              <a:gd name="connsiteX10" fmla="*/ 401009 w 1048665"/>
              <a:gd name="connsiteY10" fmla="*/ 647656 h 1048665"/>
              <a:gd name="connsiteX11" fmla="*/ 139001 w 1048665"/>
              <a:gd name="connsiteY11" fmla="*/ 647656 h 1048665"/>
              <a:gd name="connsiteX12" fmla="*/ 139001 w 1048665"/>
              <a:gd name="connsiteY12" fmla="*/ 401009 h 104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8665" h="1048665">
                <a:moveTo>
                  <a:pt x="139001" y="401009"/>
                </a:moveTo>
                <a:lnTo>
                  <a:pt x="401009" y="401009"/>
                </a:lnTo>
                <a:lnTo>
                  <a:pt x="401009" y="139001"/>
                </a:lnTo>
                <a:lnTo>
                  <a:pt x="647656" y="139001"/>
                </a:lnTo>
                <a:lnTo>
                  <a:pt x="647656" y="401009"/>
                </a:lnTo>
                <a:lnTo>
                  <a:pt x="909664" y="401009"/>
                </a:lnTo>
                <a:lnTo>
                  <a:pt x="909664" y="647656"/>
                </a:lnTo>
                <a:lnTo>
                  <a:pt x="647656" y="647656"/>
                </a:lnTo>
                <a:lnTo>
                  <a:pt x="647656" y="909664"/>
                </a:lnTo>
                <a:lnTo>
                  <a:pt x="401009" y="909664"/>
                </a:lnTo>
                <a:lnTo>
                  <a:pt x="401009" y="647656"/>
                </a:lnTo>
                <a:lnTo>
                  <a:pt x="139001" y="647656"/>
                </a:lnTo>
                <a:lnTo>
                  <a:pt x="139001" y="401009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01" tIns="401009" rIns="139001" bIns="40100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761303" y="1420077"/>
            <a:ext cx="1808044" cy="1808044"/>
          </a:xfrm>
          <a:custGeom>
            <a:avLst/>
            <a:gdLst>
              <a:gd name="connsiteX0" fmla="*/ 0 w 1808044"/>
              <a:gd name="connsiteY0" fmla="*/ 904022 h 1808044"/>
              <a:gd name="connsiteX1" fmla="*/ 264783 w 1808044"/>
              <a:gd name="connsiteY1" fmla="*/ 264782 h 1808044"/>
              <a:gd name="connsiteX2" fmla="*/ 904024 w 1808044"/>
              <a:gd name="connsiteY2" fmla="*/ 1 h 1808044"/>
              <a:gd name="connsiteX3" fmla="*/ 1543264 w 1808044"/>
              <a:gd name="connsiteY3" fmla="*/ 264784 h 1808044"/>
              <a:gd name="connsiteX4" fmla="*/ 1808045 w 1808044"/>
              <a:gd name="connsiteY4" fmla="*/ 904025 h 1808044"/>
              <a:gd name="connsiteX5" fmla="*/ 1543263 w 1808044"/>
              <a:gd name="connsiteY5" fmla="*/ 1543265 h 1808044"/>
              <a:gd name="connsiteX6" fmla="*/ 904023 w 1808044"/>
              <a:gd name="connsiteY6" fmla="*/ 1808047 h 1808044"/>
              <a:gd name="connsiteX7" fmla="*/ 264783 w 1808044"/>
              <a:gd name="connsiteY7" fmla="*/ 1543265 h 1808044"/>
              <a:gd name="connsiteX8" fmla="*/ 2 w 1808044"/>
              <a:gd name="connsiteY8" fmla="*/ 904024 h 1808044"/>
              <a:gd name="connsiteX9" fmla="*/ 0 w 1808044"/>
              <a:gd name="connsiteY9" fmla="*/ 904022 h 18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044" h="1808044">
                <a:moveTo>
                  <a:pt x="0" y="904022"/>
                </a:moveTo>
                <a:cubicBezTo>
                  <a:pt x="0" y="664260"/>
                  <a:pt x="95246" y="434319"/>
                  <a:pt x="264783" y="264782"/>
                </a:cubicBezTo>
                <a:cubicBezTo>
                  <a:pt x="434320" y="95245"/>
                  <a:pt x="664262" y="1"/>
                  <a:pt x="904024" y="1"/>
                </a:cubicBezTo>
                <a:cubicBezTo>
                  <a:pt x="1143786" y="1"/>
                  <a:pt x="1373727" y="95247"/>
                  <a:pt x="1543264" y="264784"/>
                </a:cubicBezTo>
                <a:cubicBezTo>
                  <a:pt x="1712801" y="434321"/>
                  <a:pt x="1808045" y="664263"/>
                  <a:pt x="1808045" y="904025"/>
                </a:cubicBezTo>
                <a:cubicBezTo>
                  <a:pt x="1808045" y="1143787"/>
                  <a:pt x="1712800" y="1373728"/>
                  <a:pt x="1543263" y="1543265"/>
                </a:cubicBezTo>
                <a:cubicBezTo>
                  <a:pt x="1373726" y="1712802"/>
                  <a:pt x="1143784" y="1808047"/>
                  <a:pt x="904023" y="1808047"/>
                </a:cubicBezTo>
                <a:cubicBezTo>
                  <a:pt x="664261" y="1808047"/>
                  <a:pt x="434320" y="1712802"/>
                  <a:pt x="264783" y="1543265"/>
                </a:cubicBezTo>
                <a:cubicBezTo>
                  <a:pt x="95246" y="1373728"/>
                  <a:pt x="1" y="1143786"/>
                  <a:pt x="2" y="904024"/>
                </a:cubicBezTo>
                <a:lnTo>
                  <a:pt x="0" y="904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102" tIns="285102" rIns="285102" bIns="28510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Vulnerability</a:t>
            </a:r>
            <a:endParaRPr lang="en-US" sz="16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716162" y="1799768"/>
            <a:ext cx="1048665" cy="1048665"/>
          </a:xfrm>
          <a:custGeom>
            <a:avLst/>
            <a:gdLst>
              <a:gd name="connsiteX0" fmla="*/ 139001 w 1048665"/>
              <a:gd name="connsiteY0" fmla="*/ 216025 h 1048665"/>
              <a:gd name="connsiteX1" fmla="*/ 909664 w 1048665"/>
              <a:gd name="connsiteY1" fmla="*/ 216025 h 1048665"/>
              <a:gd name="connsiteX2" fmla="*/ 909664 w 1048665"/>
              <a:gd name="connsiteY2" fmla="*/ 462671 h 1048665"/>
              <a:gd name="connsiteX3" fmla="*/ 139001 w 1048665"/>
              <a:gd name="connsiteY3" fmla="*/ 462671 h 1048665"/>
              <a:gd name="connsiteX4" fmla="*/ 139001 w 1048665"/>
              <a:gd name="connsiteY4" fmla="*/ 216025 h 1048665"/>
              <a:gd name="connsiteX5" fmla="*/ 139001 w 1048665"/>
              <a:gd name="connsiteY5" fmla="*/ 585994 h 1048665"/>
              <a:gd name="connsiteX6" fmla="*/ 909664 w 1048665"/>
              <a:gd name="connsiteY6" fmla="*/ 585994 h 1048665"/>
              <a:gd name="connsiteX7" fmla="*/ 909664 w 1048665"/>
              <a:gd name="connsiteY7" fmla="*/ 832640 h 1048665"/>
              <a:gd name="connsiteX8" fmla="*/ 139001 w 1048665"/>
              <a:gd name="connsiteY8" fmla="*/ 832640 h 1048665"/>
              <a:gd name="connsiteX9" fmla="*/ 139001 w 1048665"/>
              <a:gd name="connsiteY9" fmla="*/ 585994 h 104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665" h="1048665">
                <a:moveTo>
                  <a:pt x="139001" y="216025"/>
                </a:moveTo>
                <a:lnTo>
                  <a:pt x="909664" y="216025"/>
                </a:lnTo>
                <a:lnTo>
                  <a:pt x="909664" y="462671"/>
                </a:lnTo>
                <a:lnTo>
                  <a:pt x="139001" y="462671"/>
                </a:lnTo>
                <a:lnTo>
                  <a:pt x="139001" y="216025"/>
                </a:lnTo>
                <a:close/>
                <a:moveTo>
                  <a:pt x="139001" y="585994"/>
                </a:moveTo>
                <a:lnTo>
                  <a:pt x="909664" y="585994"/>
                </a:lnTo>
                <a:lnTo>
                  <a:pt x="909664" y="832640"/>
                </a:lnTo>
                <a:lnTo>
                  <a:pt x="139001" y="832640"/>
                </a:lnTo>
                <a:lnTo>
                  <a:pt x="139001" y="585994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01" tIns="216025" rIns="139001" bIns="21602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6911639" y="1420077"/>
            <a:ext cx="1808044" cy="1808044"/>
          </a:xfrm>
          <a:custGeom>
            <a:avLst/>
            <a:gdLst>
              <a:gd name="connsiteX0" fmla="*/ 0 w 1808044"/>
              <a:gd name="connsiteY0" fmla="*/ 904022 h 1808044"/>
              <a:gd name="connsiteX1" fmla="*/ 264783 w 1808044"/>
              <a:gd name="connsiteY1" fmla="*/ 264782 h 1808044"/>
              <a:gd name="connsiteX2" fmla="*/ 904024 w 1808044"/>
              <a:gd name="connsiteY2" fmla="*/ 1 h 1808044"/>
              <a:gd name="connsiteX3" fmla="*/ 1543264 w 1808044"/>
              <a:gd name="connsiteY3" fmla="*/ 264784 h 1808044"/>
              <a:gd name="connsiteX4" fmla="*/ 1808045 w 1808044"/>
              <a:gd name="connsiteY4" fmla="*/ 904025 h 1808044"/>
              <a:gd name="connsiteX5" fmla="*/ 1543263 w 1808044"/>
              <a:gd name="connsiteY5" fmla="*/ 1543265 h 1808044"/>
              <a:gd name="connsiteX6" fmla="*/ 904023 w 1808044"/>
              <a:gd name="connsiteY6" fmla="*/ 1808047 h 1808044"/>
              <a:gd name="connsiteX7" fmla="*/ 264783 w 1808044"/>
              <a:gd name="connsiteY7" fmla="*/ 1543265 h 1808044"/>
              <a:gd name="connsiteX8" fmla="*/ 2 w 1808044"/>
              <a:gd name="connsiteY8" fmla="*/ 904024 h 1808044"/>
              <a:gd name="connsiteX9" fmla="*/ 0 w 1808044"/>
              <a:gd name="connsiteY9" fmla="*/ 904022 h 18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044" h="1808044">
                <a:moveTo>
                  <a:pt x="0" y="904022"/>
                </a:moveTo>
                <a:cubicBezTo>
                  <a:pt x="0" y="664260"/>
                  <a:pt x="95246" y="434319"/>
                  <a:pt x="264783" y="264782"/>
                </a:cubicBezTo>
                <a:cubicBezTo>
                  <a:pt x="434320" y="95245"/>
                  <a:pt x="664262" y="1"/>
                  <a:pt x="904024" y="1"/>
                </a:cubicBezTo>
                <a:cubicBezTo>
                  <a:pt x="1143786" y="1"/>
                  <a:pt x="1373727" y="95247"/>
                  <a:pt x="1543264" y="264784"/>
                </a:cubicBezTo>
                <a:cubicBezTo>
                  <a:pt x="1712801" y="434321"/>
                  <a:pt x="1808045" y="664263"/>
                  <a:pt x="1808045" y="904025"/>
                </a:cubicBezTo>
                <a:cubicBezTo>
                  <a:pt x="1808045" y="1143787"/>
                  <a:pt x="1712800" y="1373728"/>
                  <a:pt x="1543263" y="1543265"/>
                </a:cubicBezTo>
                <a:cubicBezTo>
                  <a:pt x="1373726" y="1712802"/>
                  <a:pt x="1143784" y="1808047"/>
                  <a:pt x="904023" y="1808047"/>
                </a:cubicBezTo>
                <a:cubicBezTo>
                  <a:pt x="664261" y="1808047"/>
                  <a:pt x="434320" y="1712802"/>
                  <a:pt x="264783" y="1543265"/>
                </a:cubicBezTo>
                <a:cubicBezTo>
                  <a:pt x="95246" y="1373728"/>
                  <a:pt x="1" y="1143786"/>
                  <a:pt x="2" y="904024"/>
                </a:cubicBezTo>
                <a:lnTo>
                  <a:pt x="0" y="904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102" tIns="285102" rIns="285102" bIns="28510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Disaster</a:t>
            </a:r>
            <a:endParaRPr lang="en-US" sz="1600" kern="1200" dirty="0"/>
          </a:p>
        </p:txBody>
      </p:sp>
      <p:pic>
        <p:nvPicPr>
          <p:cNvPr id="61442" name="Picture 2" descr="http://www.fs.fed.us/r6/rogue-siskiyou/recreation/rivers/images/lw-elk-high-water-2-feb-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4384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518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Water</a:t>
            </a:r>
            <a:endParaRPr lang="en-US" sz="2000" b="1" dirty="0"/>
          </a:p>
        </p:txBody>
      </p:sp>
      <p:pic>
        <p:nvPicPr>
          <p:cNvPr id="61446" name="Picture 6" descr="http://www.destination360.com/north-america/us/tennessee/images/s/nashv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657600"/>
            <a:ext cx="3810000" cy="3048000"/>
          </a:xfrm>
          <a:prstGeom prst="rect">
            <a:avLst/>
          </a:prstGeom>
          <a:noFill/>
        </p:spPr>
      </p:pic>
      <p:pic>
        <p:nvPicPr>
          <p:cNvPr id="61448" name="Picture 8" descr="http://kcame.org/wp-content/uploads/2010/05/Nashville-Flood-20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2819400" cy="187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6600" y="3276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Town Beside a River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518160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Flooding</a:t>
            </a:r>
            <a:endParaRPr lang="en-US" sz="2000" b="1" dirty="0"/>
          </a:p>
        </p:txBody>
      </p:sp>
      <p:pic>
        <p:nvPicPr>
          <p:cNvPr id="20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486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122882" name="Text Box 2"/>
          <p:cNvSpPr txBox="1">
            <a:spLocks noGrp="1" noChangeArrowheads="1"/>
          </p:cNvSpPr>
          <p:nvPr>
            <p:ph sz="quarter" idx="1"/>
          </p:nvPr>
        </p:nvSpPr>
        <p:spPr>
          <a:xfrm>
            <a:off x="1752600" y="1371600"/>
            <a:ext cx="6553200" cy="4114800"/>
          </a:xfrm>
          <a:solidFill>
            <a:srgbClr val="FFCC99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7938">
              <a:buFontTx/>
              <a:buNone/>
            </a:pPr>
            <a:r>
              <a:rPr lang="en-US" altLang="en-US" dirty="0"/>
              <a:t>All humans are vulnerable to disasters – and the trauma and devastation they bring. </a:t>
            </a:r>
          </a:p>
          <a:p>
            <a:pPr indent="7938">
              <a:buFontTx/>
              <a:buNone/>
            </a:pPr>
            <a:r>
              <a:rPr lang="en-US" altLang="en-US" dirty="0"/>
              <a:t>  </a:t>
            </a:r>
          </a:p>
          <a:p>
            <a:pPr indent="7938">
              <a:buFontTx/>
              <a:buNone/>
            </a:pPr>
            <a:endParaRPr lang="en-US" alt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>
            <a:fillRect/>
          </a:stretch>
        </p:blipFill>
        <p:spPr bwMode="auto">
          <a:xfrm>
            <a:off x="1143000" y="3048000"/>
            <a:ext cx="4348163" cy="336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822325" y="3236913"/>
            <a:ext cx="298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dirty="0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791200" y="3886200"/>
            <a:ext cx="3124200" cy="2051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1F1955"/>
                </a:solidFill>
              </a:rPr>
              <a:t>However, some are more readily vulnerable than others.</a:t>
            </a:r>
          </a:p>
        </p:txBody>
      </p:sp>
      <p:pic>
        <p:nvPicPr>
          <p:cNvPr id="9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27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8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Federal Disaster Declaration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2" name="Picture 12" descr="nwscon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79600" y="1600200"/>
            <a:ext cx="561975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066802" y="1600202"/>
            <a:ext cx="1749417" cy="871983"/>
          </a:xfrm>
          <a:custGeom>
            <a:avLst/>
            <a:gdLst>
              <a:gd name="connsiteX0" fmla="*/ 0 w 1749417"/>
              <a:gd name="connsiteY0" fmla="*/ 87198 h 871983"/>
              <a:gd name="connsiteX1" fmla="*/ 25540 w 1749417"/>
              <a:gd name="connsiteY1" fmla="*/ 25540 h 871983"/>
              <a:gd name="connsiteX2" fmla="*/ 87198 w 1749417"/>
              <a:gd name="connsiteY2" fmla="*/ 0 h 871983"/>
              <a:gd name="connsiteX3" fmla="*/ 1662219 w 1749417"/>
              <a:gd name="connsiteY3" fmla="*/ 0 h 871983"/>
              <a:gd name="connsiteX4" fmla="*/ 1723877 w 1749417"/>
              <a:gd name="connsiteY4" fmla="*/ 25540 h 871983"/>
              <a:gd name="connsiteX5" fmla="*/ 1749417 w 1749417"/>
              <a:gd name="connsiteY5" fmla="*/ 87198 h 871983"/>
              <a:gd name="connsiteX6" fmla="*/ 1749417 w 1749417"/>
              <a:gd name="connsiteY6" fmla="*/ 784785 h 871983"/>
              <a:gd name="connsiteX7" fmla="*/ 1723877 w 1749417"/>
              <a:gd name="connsiteY7" fmla="*/ 846443 h 871983"/>
              <a:gd name="connsiteX8" fmla="*/ 1662219 w 1749417"/>
              <a:gd name="connsiteY8" fmla="*/ 871983 h 871983"/>
              <a:gd name="connsiteX9" fmla="*/ 87198 w 1749417"/>
              <a:gd name="connsiteY9" fmla="*/ 871983 h 871983"/>
              <a:gd name="connsiteX10" fmla="*/ 25540 w 1749417"/>
              <a:gd name="connsiteY10" fmla="*/ 846443 h 871983"/>
              <a:gd name="connsiteX11" fmla="*/ 0 w 1749417"/>
              <a:gd name="connsiteY11" fmla="*/ 784785 h 871983"/>
              <a:gd name="connsiteX12" fmla="*/ 0 w 1749417"/>
              <a:gd name="connsiteY12" fmla="*/ 87198 h 8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417" h="871983">
                <a:moveTo>
                  <a:pt x="0" y="87198"/>
                </a:moveTo>
                <a:cubicBezTo>
                  <a:pt x="0" y="64072"/>
                  <a:pt x="9187" y="41892"/>
                  <a:pt x="25540" y="25540"/>
                </a:cubicBezTo>
                <a:cubicBezTo>
                  <a:pt x="41893" y="9187"/>
                  <a:pt x="64072" y="0"/>
                  <a:pt x="87198" y="0"/>
                </a:cubicBezTo>
                <a:lnTo>
                  <a:pt x="1662219" y="0"/>
                </a:lnTo>
                <a:cubicBezTo>
                  <a:pt x="1685345" y="0"/>
                  <a:pt x="1707525" y="9187"/>
                  <a:pt x="1723877" y="25540"/>
                </a:cubicBezTo>
                <a:cubicBezTo>
                  <a:pt x="1740230" y="41893"/>
                  <a:pt x="1749417" y="64072"/>
                  <a:pt x="1749417" y="87198"/>
                </a:cubicBezTo>
                <a:lnTo>
                  <a:pt x="1749417" y="784785"/>
                </a:lnTo>
                <a:cubicBezTo>
                  <a:pt x="1749417" y="807911"/>
                  <a:pt x="1740230" y="830091"/>
                  <a:pt x="1723877" y="846443"/>
                </a:cubicBezTo>
                <a:cubicBezTo>
                  <a:pt x="1707524" y="862796"/>
                  <a:pt x="1685345" y="871983"/>
                  <a:pt x="1662219" y="871983"/>
                </a:cubicBezTo>
                <a:lnTo>
                  <a:pt x="87198" y="871983"/>
                </a:lnTo>
                <a:cubicBezTo>
                  <a:pt x="64072" y="871983"/>
                  <a:pt x="41892" y="862796"/>
                  <a:pt x="25540" y="846443"/>
                </a:cubicBezTo>
                <a:cubicBezTo>
                  <a:pt x="9187" y="830090"/>
                  <a:pt x="0" y="807911"/>
                  <a:pt x="0" y="784785"/>
                </a:cubicBezTo>
                <a:lnTo>
                  <a:pt x="0" y="871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20" tIns="94120" rIns="94120" bIns="941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Governor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 rot="2509210">
            <a:off x="2427285" y="2487696"/>
            <a:ext cx="476251" cy="392392"/>
          </a:xfrm>
          <a:custGeom>
            <a:avLst/>
            <a:gdLst>
              <a:gd name="connsiteX0" fmla="*/ 0 w 476251"/>
              <a:gd name="connsiteY0" fmla="*/ 78478 h 392392"/>
              <a:gd name="connsiteX1" fmla="*/ 280055 w 476251"/>
              <a:gd name="connsiteY1" fmla="*/ 78478 h 392392"/>
              <a:gd name="connsiteX2" fmla="*/ 280055 w 476251"/>
              <a:gd name="connsiteY2" fmla="*/ 0 h 392392"/>
              <a:gd name="connsiteX3" fmla="*/ 476251 w 476251"/>
              <a:gd name="connsiteY3" fmla="*/ 196196 h 392392"/>
              <a:gd name="connsiteX4" fmla="*/ 280055 w 476251"/>
              <a:gd name="connsiteY4" fmla="*/ 392392 h 392392"/>
              <a:gd name="connsiteX5" fmla="*/ 280055 w 476251"/>
              <a:gd name="connsiteY5" fmla="*/ 313914 h 392392"/>
              <a:gd name="connsiteX6" fmla="*/ 0 w 476251"/>
              <a:gd name="connsiteY6" fmla="*/ 313914 h 392392"/>
              <a:gd name="connsiteX7" fmla="*/ 0 w 476251"/>
              <a:gd name="connsiteY7" fmla="*/ 78478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51" h="392392">
                <a:moveTo>
                  <a:pt x="0" y="78478"/>
                </a:moveTo>
                <a:lnTo>
                  <a:pt x="280055" y="78478"/>
                </a:lnTo>
                <a:lnTo>
                  <a:pt x="280055" y="0"/>
                </a:lnTo>
                <a:lnTo>
                  <a:pt x="476251" y="196196"/>
                </a:lnTo>
                <a:lnTo>
                  <a:pt x="280055" y="392392"/>
                </a:lnTo>
                <a:lnTo>
                  <a:pt x="280055" y="313914"/>
                </a:lnTo>
                <a:lnTo>
                  <a:pt x="0" y="313914"/>
                </a:lnTo>
                <a:lnTo>
                  <a:pt x="0" y="78478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77" rIns="117718" bIns="784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9" name="Freeform 8"/>
          <p:cNvSpPr/>
          <p:nvPr/>
        </p:nvSpPr>
        <p:spPr>
          <a:xfrm>
            <a:off x="2514604" y="2895602"/>
            <a:ext cx="1749417" cy="871983"/>
          </a:xfrm>
          <a:custGeom>
            <a:avLst/>
            <a:gdLst>
              <a:gd name="connsiteX0" fmla="*/ 0 w 1749417"/>
              <a:gd name="connsiteY0" fmla="*/ 87198 h 871983"/>
              <a:gd name="connsiteX1" fmla="*/ 25540 w 1749417"/>
              <a:gd name="connsiteY1" fmla="*/ 25540 h 871983"/>
              <a:gd name="connsiteX2" fmla="*/ 87198 w 1749417"/>
              <a:gd name="connsiteY2" fmla="*/ 0 h 871983"/>
              <a:gd name="connsiteX3" fmla="*/ 1662219 w 1749417"/>
              <a:gd name="connsiteY3" fmla="*/ 0 h 871983"/>
              <a:gd name="connsiteX4" fmla="*/ 1723877 w 1749417"/>
              <a:gd name="connsiteY4" fmla="*/ 25540 h 871983"/>
              <a:gd name="connsiteX5" fmla="*/ 1749417 w 1749417"/>
              <a:gd name="connsiteY5" fmla="*/ 87198 h 871983"/>
              <a:gd name="connsiteX6" fmla="*/ 1749417 w 1749417"/>
              <a:gd name="connsiteY6" fmla="*/ 784785 h 871983"/>
              <a:gd name="connsiteX7" fmla="*/ 1723877 w 1749417"/>
              <a:gd name="connsiteY7" fmla="*/ 846443 h 871983"/>
              <a:gd name="connsiteX8" fmla="*/ 1662219 w 1749417"/>
              <a:gd name="connsiteY8" fmla="*/ 871983 h 871983"/>
              <a:gd name="connsiteX9" fmla="*/ 87198 w 1749417"/>
              <a:gd name="connsiteY9" fmla="*/ 871983 h 871983"/>
              <a:gd name="connsiteX10" fmla="*/ 25540 w 1749417"/>
              <a:gd name="connsiteY10" fmla="*/ 846443 h 871983"/>
              <a:gd name="connsiteX11" fmla="*/ 0 w 1749417"/>
              <a:gd name="connsiteY11" fmla="*/ 784785 h 871983"/>
              <a:gd name="connsiteX12" fmla="*/ 0 w 1749417"/>
              <a:gd name="connsiteY12" fmla="*/ 87198 h 8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417" h="871983">
                <a:moveTo>
                  <a:pt x="0" y="87198"/>
                </a:moveTo>
                <a:cubicBezTo>
                  <a:pt x="0" y="64072"/>
                  <a:pt x="9187" y="41892"/>
                  <a:pt x="25540" y="25540"/>
                </a:cubicBezTo>
                <a:cubicBezTo>
                  <a:pt x="41893" y="9187"/>
                  <a:pt x="64072" y="0"/>
                  <a:pt x="87198" y="0"/>
                </a:cubicBezTo>
                <a:lnTo>
                  <a:pt x="1662219" y="0"/>
                </a:lnTo>
                <a:cubicBezTo>
                  <a:pt x="1685345" y="0"/>
                  <a:pt x="1707525" y="9187"/>
                  <a:pt x="1723877" y="25540"/>
                </a:cubicBezTo>
                <a:cubicBezTo>
                  <a:pt x="1740230" y="41893"/>
                  <a:pt x="1749417" y="64072"/>
                  <a:pt x="1749417" y="87198"/>
                </a:cubicBezTo>
                <a:lnTo>
                  <a:pt x="1749417" y="784785"/>
                </a:lnTo>
                <a:cubicBezTo>
                  <a:pt x="1749417" y="807911"/>
                  <a:pt x="1740230" y="830091"/>
                  <a:pt x="1723877" y="846443"/>
                </a:cubicBezTo>
                <a:cubicBezTo>
                  <a:pt x="1707524" y="862796"/>
                  <a:pt x="1685345" y="871983"/>
                  <a:pt x="1662219" y="871983"/>
                </a:cubicBezTo>
                <a:lnTo>
                  <a:pt x="87198" y="871983"/>
                </a:lnTo>
                <a:cubicBezTo>
                  <a:pt x="64072" y="871983"/>
                  <a:pt x="41892" y="862796"/>
                  <a:pt x="25540" y="846443"/>
                </a:cubicBezTo>
                <a:cubicBezTo>
                  <a:pt x="9187" y="830090"/>
                  <a:pt x="0" y="807911"/>
                  <a:pt x="0" y="784785"/>
                </a:cubicBezTo>
                <a:lnTo>
                  <a:pt x="0" y="871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20" tIns="94120" rIns="94120" bIns="941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FEMA Regional Office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 rot="-2601794">
            <a:off x="3840812" y="3759686"/>
            <a:ext cx="392393" cy="515412"/>
          </a:xfrm>
          <a:custGeom>
            <a:avLst/>
            <a:gdLst>
              <a:gd name="connsiteX0" fmla="*/ 0 w 515411"/>
              <a:gd name="connsiteY0" fmla="*/ 78478 h 392392"/>
              <a:gd name="connsiteX1" fmla="*/ 319215 w 515411"/>
              <a:gd name="connsiteY1" fmla="*/ 78478 h 392392"/>
              <a:gd name="connsiteX2" fmla="*/ 319215 w 515411"/>
              <a:gd name="connsiteY2" fmla="*/ 0 h 392392"/>
              <a:gd name="connsiteX3" fmla="*/ 515411 w 515411"/>
              <a:gd name="connsiteY3" fmla="*/ 196196 h 392392"/>
              <a:gd name="connsiteX4" fmla="*/ 319215 w 515411"/>
              <a:gd name="connsiteY4" fmla="*/ 392392 h 392392"/>
              <a:gd name="connsiteX5" fmla="*/ 319215 w 515411"/>
              <a:gd name="connsiteY5" fmla="*/ 313914 h 392392"/>
              <a:gd name="connsiteX6" fmla="*/ 0 w 515411"/>
              <a:gd name="connsiteY6" fmla="*/ 313914 h 392392"/>
              <a:gd name="connsiteX7" fmla="*/ 0 w 515411"/>
              <a:gd name="connsiteY7" fmla="*/ 78478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11" h="392392">
                <a:moveTo>
                  <a:pt x="412329" y="0"/>
                </a:moveTo>
                <a:lnTo>
                  <a:pt x="412329" y="243024"/>
                </a:lnTo>
                <a:lnTo>
                  <a:pt x="515410" y="243024"/>
                </a:lnTo>
                <a:lnTo>
                  <a:pt x="257706" y="392392"/>
                </a:lnTo>
                <a:lnTo>
                  <a:pt x="1" y="243024"/>
                </a:lnTo>
                <a:lnTo>
                  <a:pt x="103082" y="243024"/>
                </a:lnTo>
                <a:lnTo>
                  <a:pt x="103082" y="0"/>
                </a:lnTo>
                <a:lnTo>
                  <a:pt x="412329" y="0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477" tIns="1" rIns="78479" bIns="1177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10"/>
          <p:cNvSpPr/>
          <p:nvPr/>
        </p:nvSpPr>
        <p:spPr>
          <a:xfrm>
            <a:off x="3809996" y="4267202"/>
            <a:ext cx="1749417" cy="871983"/>
          </a:xfrm>
          <a:custGeom>
            <a:avLst/>
            <a:gdLst>
              <a:gd name="connsiteX0" fmla="*/ 0 w 1749417"/>
              <a:gd name="connsiteY0" fmla="*/ 87198 h 871983"/>
              <a:gd name="connsiteX1" fmla="*/ 25540 w 1749417"/>
              <a:gd name="connsiteY1" fmla="*/ 25540 h 871983"/>
              <a:gd name="connsiteX2" fmla="*/ 87198 w 1749417"/>
              <a:gd name="connsiteY2" fmla="*/ 0 h 871983"/>
              <a:gd name="connsiteX3" fmla="*/ 1662219 w 1749417"/>
              <a:gd name="connsiteY3" fmla="*/ 0 h 871983"/>
              <a:gd name="connsiteX4" fmla="*/ 1723877 w 1749417"/>
              <a:gd name="connsiteY4" fmla="*/ 25540 h 871983"/>
              <a:gd name="connsiteX5" fmla="*/ 1749417 w 1749417"/>
              <a:gd name="connsiteY5" fmla="*/ 87198 h 871983"/>
              <a:gd name="connsiteX6" fmla="*/ 1749417 w 1749417"/>
              <a:gd name="connsiteY6" fmla="*/ 784785 h 871983"/>
              <a:gd name="connsiteX7" fmla="*/ 1723877 w 1749417"/>
              <a:gd name="connsiteY7" fmla="*/ 846443 h 871983"/>
              <a:gd name="connsiteX8" fmla="*/ 1662219 w 1749417"/>
              <a:gd name="connsiteY8" fmla="*/ 871983 h 871983"/>
              <a:gd name="connsiteX9" fmla="*/ 87198 w 1749417"/>
              <a:gd name="connsiteY9" fmla="*/ 871983 h 871983"/>
              <a:gd name="connsiteX10" fmla="*/ 25540 w 1749417"/>
              <a:gd name="connsiteY10" fmla="*/ 846443 h 871983"/>
              <a:gd name="connsiteX11" fmla="*/ 0 w 1749417"/>
              <a:gd name="connsiteY11" fmla="*/ 784785 h 871983"/>
              <a:gd name="connsiteX12" fmla="*/ 0 w 1749417"/>
              <a:gd name="connsiteY12" fmla="*/ 87198 h 8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417" h="871983">
                <a:moveTo>
                  <a:pt x="0" y="87198"/>
                </a:moveTo>
                <a:cubicBezTo>
                  <a:pt x="0" y="64072"/>
                  <a:pt x="9187" y="41892"/>
                  <a:pt x="25540" y="25540"/>
                </a:cubicBezTo>
                <a:cubicBezTo>
                  <a:pt x="41893" y="9187"/>
                  <a:pt x="64072" y="0"/>
                  <a:pt x="87198" y="0"/>
                </a:cubicBezTo>
                <a:lnTo>
                  <a:pt x="1662219" y="0"/>
                </a:lnTo>
                <a:cubicBezTo>
                  <a:pt x="1685345" y="0"/>
                  <a:pt x="1707525" y="9187"/>
                  <a:pt x="1723877" y="25540"/>
                </a:cubicBezTo>
                <a:cubicBezTo>
                  <a:pt x="1740230" y="41893"/>
                  <a:pt x="1749417" y="64072"/>
                  <a:pt x="1749417" y="87198"/>
                </a:cubicBezTo>
                <a:lnTo>
                  <a:pt x="1749417" y="784785"/>
                </a:lnTo>
                <a:cubicBezTo>
                  <a:pt x="1749417" y="807911"/>
                  <a:pt x="1740230" y="830091"/>
                  <a:pt x="1723877" y="846443"/>
                </a:cubicBezTo>
                <a:cubicBezTo>
                  <a:pt x="1707524" y="862796"/>
                  <a:pt x="1685345" y="871983"/>
                  <a:pt x="1662219" y="871983"/>
                </a:cubicBezTo>
                <a:lnTo>
                  <a:pt x="87198" y="871983"/>
                </a:lnTo>
                <a:cubicBezTo>
                  <a:pt x="64072" y="871983"/>
                  <a:pt x="41892" y="862796"/>
                  <a:pt x="25540" y="846443"/>
                </a:cubicBezTo>
                <a:cubicBezTo>
                  <a:pt x="9187" y="830090"/>
                  <a:pt x="0" y="807911"/>
                  <a:pt x="0" y="784785"/>
                </a:cubicBezTo>
                <a:lnTo>
                  <a:pt x="0" y="871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20" tIns="94120" rIns="94120" bIns="941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FEMA Headquarters</a:t>
            </a:r>
            <a:endParaRPr lang="en-US" sz="1800" kern="1200" dirty="0"/>
          </a:p>
        </p:txBody>
      </p:sp>
      <p:sp>
        <p:nvSpPr>
          <p:cNvPr id="14" name="Freeform 13"/>
          <p:cNvSpPr/>
          <p:nvPr/>
        </p:nvSpPr>
        <p:spPr>
          <a:xfrm rot="2089467">
            <a:off x="5332997" y="5116596"/>
            <a:ext cx="456011" cy="392392"/>
          </a:xfrm>
          <a:custGeom>
            <a:avLst/>
            <a:gdLst>
              <a:gd name="connsiteX0" fmla="*/ 0 w 456011"/>
              <a:gd name="connsiteY0" fmla="*/ 78478 h 392392"/>
              <a:gd name="connsiteX1" fmla="*/ 259815 w 456011"/>
              <a:gd name="connsiteY1" fmla="*/ 78478 h 392392"/>
              <a:gd name="connsiteX2" fmla="*/ 259815 w 456011"/>
              <a:gd name="connsiteY2" fmla="*/ 0 h 392392"/>
              <a:gd name="connsiteX3" fmla="*/ 456011 w 456011"/>
              <a:gd name="connsiteY3" fmla="*/ 196196 h 392392"/>
              <a:gd name="connsiteX4" fmla="*/ 259815 w 456011"/>
              <a:gd name="connsiteY4" fmla="*/ 392392 h 392392"/>
              <a:gd name="connsiteX5" fmla="*/ 259815 w 456011"/>
              <a:gd name="connsiteY5" fmla="*/ 313914 h 392392"/>
              <a:gd name="connsiteX6" fmla="*/ 0 w 456011"/>
              <a:gd name="connsiteY6" fmla="*/ 313914 h 392392"/>
              <a:gd name="connsiteX7" fmla="*/ 0 w 456011"/>
              <a:gd name="connsiteY7" fmla="*/ 78478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011" h="392392">
                <a:moveTo>
                  <a:pt x="0" y="78478"/>
                </a:moveTo>
                <a:lnTo>
                  <a:pt x="259815" y="78478"/>
                </a:lnTo>
                <a:lnTo>
                  <a:pt x="259815" y="0"/>
                </a:lnTo>
                <a:lnTo>
                  <a:pt x="456011" y="196196"/>
                </a:lnTo>
                <a:lnTo>
                  <a:pt x="259815" y="392392"/>
                </a:lnTo>
                <a:lnTo>
                  <a:pt x="259815" y="313914"/>
                </a:lnTo>
                <a:lnTo>
                  <a:pt x="0" y="313914"/>
                </a:lnTo>
                <a:lnTo>
                  <a:pt x="0" y="78478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78" rIns="117718" bIns="7847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5" name="Freeform 14"/>
          <p:cNvSpPr/>
          <p:nvPr/>
        </p:nvSpPr>
        <p:spPr>
          <a:xfrm>
            <a:off x="5562597" y="5486399"/>
            <a:ext cx="1749417" cy="871983"/>
          </a:xfrm>
          <a:custGeom>
            <a:avLst/>
            <a:gdLst>
              <a:gd name="connsiteX0" fmla="*/ 0 w 1749417"/>
              <a:gd name="connsiteY0" fmla="*/ 87198 h 871983"/>
              <a:gd name="connsiteX1" fmla="*/ 25540 w 1749417"/>
              <a:gd name="connsiteY1" fmla="*/ 25540 h 871983"/>
              <a:gd name="connsiteX2" fmla="*/ 87198 w 1749417"/>
              <a:gd name="connsiteY2" fmla="*/ 0 h 871983"/>
              <a:gd name="connsiteX3" fmla="*/ 1662219 w 1749417"/>
              <a:gd name="connsiteY3" fmla="*/ 0 h 871983"/>
              <a:gd name="connsiteX4" fmla="*/ 1723877 w 1749417"/>
              <a:gd name="connsiteY4" fmla="*/ 25540 h 871983"/>
              <a:gd name="connsiteX5" fmla="*/ 1749417 w 1749417"/>
              <a:gd name="connsiteY5" fmla="*/ 87198 h 871983"/>
              <a:gd name="connsiteX6" fmla="*/ 1749417 w 1749417"/>
              <a:gd name="connsiteY6" fmla="*/ 784785 h 871983"/>
              <a:gd name="connsiteX7" fmla="*/ 1723877 w 1749417"/>
              <a:gd name="connsiteY7" fmla="*/ 846443 h 871983"/>
              <a:gd name="connsiteX8" fmla="*/ 1662219 w 1749417"/>
              <a:gd name="connsiteY8" fmla="*/ 871983 h 871983"/>
              <a:gd name="connsiteX9" fmla="*/ 87198 w 1749417"/>
              <a:gd name="connsiteY9" fmla="*/ 871983 h 871983"/>
              <a:gd name="connsiteX10" fmla="*/ 25540 w 1749417"/>
              <a:gd name="connsiteY10" fmla="*/ 846443 h 871983"/>
              <a:gd name="connsiteX11" fmla="*/ 0 w 1749417"/>
              <a:gd name="connsiteY11" fmla="*/ 784785 h 871983"/>
              <a:gd name="connsiteX12" fmla="*/ 0 w 1749417"/>
              <a:gd name="connsiteY12" fmla="*/ 87198 h 87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417" h="871983">
                <a:moveTo>
                  <a:pt x="0" y="87198"/>
                </a:moveTo>
                <a:cubicBezTo>
                  <a:pt x="0" y="64072"/>
                  <a:pt x="9187" y="41892"/>
                  <a:pt x="25540" y="25540"/>
                </a:cubicBezTo>
                <a:cubicBezTo>
                  <a:pt x="41893" y="9187"/>
                  <a:pt x="64072" y="0"/>
                  <a:pt x="87198" y="0"/>
                </a:cubicBezTo>
                <a:lnTo>
                  <a:pt x="1662219" y="0"/>
                </a:lnTo>
                <a:cubicBezTo>
                  <a:pt x="1685345" y="0"/>
                  <a:pt x="1707525" y="9187"/>
                  <a:pt x="1723877" y="25540"/>
                </a:cubicBezTo>
                <a:cubicBezTo>
                  <a:pt x="1740230" y="41893"/>
                  <a:pt x="1749417" y="64072"/>
                  <a:pt x="1749417" y="87198"/>
                </a:cubicBezTo>
                <a:lnTo>
                  <a:pt x="1749417" y="784785"/>
                </a:lnTo>
                <a:cubicBezTo>
                  <a:pt x="1749417" y="807911"/>
                  <a:pt x="1740230" y="830091"/>
                  <a:pt x="1723877" y="846443"/>
                </a:cubicBezTo>
                <a:cubicBezTo>
                  <a:pt x="1707524" y="862796"/>
                  <a:pt x="1685345" y="871983"/>
                  <a:pt x="1662219" y="871983"/>
                </a:cubicBezTo>
                <a:lnTo>
                  <a:pt x="87198" y="871983"/>
                </a:lnTo>
                <a:cubicBezTo>
                  <a:pt x="64072" y="871983"/>
                  <a:pt x="41892" y="862796"/>
                  <a:pt x="25540" y="846443"/>
                </a:cubicBezTo>
                <a:cubicBezTo>
                  <a:pt x="9187" y="830090"/>
                  <a:pt x="0" y="807911"/>
                  <a:pt x="0" y="784785"/>
                </a:cubicBezTo>
                <a:lnTo>
                  <a:pt x="0" y="871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20" tIns="94120" rIns="94120" bIns="941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President</a:t>
            </a:r>
            <a:endParaRPr lang="en-US" sz="1800" kern="1200" dirty="0"/>
          </a:p>
        </p:txBody>
      </p:sp>
      <p:pic>
        <p:nvPicPr>
          <p:cNvPr id="1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2" y="1447800"/>
            <a:ext cx="6683375" cy="4724400"/>
          </a:xfrm>
        </p:spPr>
        <p:txBody>
          <a:bodyPr/>
          <a:lstStyle/>
          <a:p>
            <a:pPr eaLnBrk="1" hangingPunct="1"/>
            <a:r>
              <a:rPr lang="en-US" sz="2900" smtClean="0"/>
              <a:t>What happens if a disaster receives a federal declaration? </a:t>
            </a:r>
          </a:p>
          <a:p>
            <a:pPr eaLnBrk="1" hangingPunct="1">
              <a:buFontTx/>
              <a:buNone/>
            </a:pPr>
            <a:endParaRPr lang="en-US" sz="2900" smtClean="0"/>
          </a:p>
          <a:p>
            <a:pPr eaLnBrk="1" hangingPunct="1">
              <a:buFontTx/>
              <a:buNone/>
            </a:pPr>
            <a:endParaRPr lang="en-US" sz="2900" smtClean="0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5197475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600" b="1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10" name="Picture 2" descr="http://www.newworldorderwar.com/wp-content/uploads/2009/09/fem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3429000" cy="3429000"/>
          </a:xfrm>
          <a:prstGeom prst="rect">
            <a:avLst/>
          </a:prstGeom>
          <a:noFill/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7391400" y="6416675"/>
            <a:ext cx="1905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Federal Assistance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2"/>
            <a:ext cx="7848600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Individual assistance (IA)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Grants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Loans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Technical assistance for human services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Infrastructure support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    (Public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ssistance)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Hazard mitigation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    assistance</a:t>
            </a:r>
          </a:p>
          <a:p>
            <a:endParaRPr lang="en-US" dirty="0"/>
          </a:p>
        </p:txBody>
      </p:sp>
      <p:pic>
        <p:nvPicPr>
          <p:cNvPr id="6" name="Picture 5" descr="Road damage TN 2010 DavidFineFEMA id-44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746557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/>
          <a:lstStyle/>
          <a:p>
            <a:pPr eaLnBrk="1" hangingPunct="1"/>
            <a:r>
              <a:rPr lang="en-US" smtClean="0"/>
              <a:t>Sequence of Delivery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2"/>
            <a:ext cx="3962400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Disaster assistance programs can only be accessed in a certain order, or sequence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Process is called “Sequence of Delivery”</a:t>
            </a:r>
          </a:p>
        </p:txBody>
      </p:sp>
      <p:pic>
        <p:nvPicPr>
          <p:cNvPr id="1026" name="Picture 2" descr="C:\Documents and Settings\spratt-harrington\Local Settings\Temporary Internet Files\Content.IE5\G2XPWVTO\MC9001536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447800"/>
            <a:ext cx="2269043" cy="16002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2246287">
            <a:off x="6956959" y="2630387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spratt-harrington\Local Settings\Temporary Internet Files\Content.IE5\IIHYT7W4\MC9000566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2" y="3200400"/>
            <a:ext cx="1212079" cy="1295400"/>
          </a:xfrm>
          <a:prstGeom prst="rect">
            <a:avLst/>
          </a:prstGeom>
          <a:noFill/>
        </p:spPr>
      </p:pic>
      <p:pic>
        <p:nvPicPr>
          <p:cNvPr id="1030" name="Picture 6" descr="C:\Documents and Settings\spratt-harrington\Local Settings\Temporary Internet Files\Content.IE5\OOG5NEMS\MC9002340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86200"/>
            <a:ext cx="1371600" cy="119079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9921247">
            <a:off x="6388049" y="3829864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Documents and Settings\spratt-harrington\Local Settings\Temporary Internet Files\Content.IE5\KQKJR680\MC90044173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953000"/>
            <a:ext cx="1524000" cy="15240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1751019">
            <a:off x="6572424" y="5042466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Two Possible Sequences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Sequence for delivery of assistance in disasters </a:t>
            </a:r>
            <a:r>
              <a:rPr lang="en-US" b="1" u="sng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federal declaration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Sequence for delivery of assistance in disasters </a:t>
            </a:r>
            <a:r>
              <a:rPr lang="en-US" b="1" u="sng" dirty="0" smtClean="0"/>
              <a:t>without</a:t>
            </a:r>
            <a:r>
              <a:rPr lang="en-US" b="1" dirty="0" smtClean="0"/>
              <a:t> federal declaration</a:t>
            </a:r>
            <a:r>
              <a:rPr lang="en-US" dirty="0" smtClean="0"/>
              <a:t>, or when limited public assistance programs are available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8305800" y="6324602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200">
              <a:latin typeface="Times New Roman" pitchFamily="18" charset="0"/>
            </a:endParaRP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8305800" y="6324602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20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1" y="0"/>
          <a:ext cx="8707604" cy="652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4" imgW="7200000" imgH="5400000" progId="Acrobat.Document.11">
                  <p:embed/>
                </p:oleObj>
              </mc:Choice>
              <mc:Fallback>
                <p:oleObj name="Acrobat Document" r:id="rId4" imgW="7200000" imgH="540000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0"/>
                        <a:ext cx="8707604" cy="652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8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Disaster Response Groups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77000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09800"/>
            <a:ext cx="5181600" cy="3581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Governmental agencies</a:t>
            </a:r>
          </a:p>
          <a:p>
            <a:pPr eaLnBrk="1" hangingPunct="1"/>
            <a:r>
              <a:rPr lang="en-US" dirty="0" smtClean="0"/>
              <a:t>Non-governmental agencies (NGOs)</a:t>
            </a:r>
          </a:p>
          <a:p>
            <a:pPr eaLnBrk="1" hangingPunct="1"/>
            <a:r>
              <a:rPr lang="en-US" dirty="0" smtClean="0"/>
              <a:t>Voluntary Organizations Active in Disaster (VOADs)</a:t>
            </a:r>
          </a:p>
          <a:p>
            <a:pPr eaLnBrk="1" hangingPunct="1"/>
            <a:r>
              <a:rPr lang="en-US" dirty="0" smtClean="0"/>
              <a:t>Faith-Based Organizations </a:t>
            </a:r>
          </a:p>
          <a:p>
            <a:pPr eaLnBrk="1" hangingPunct="1"/>
            <a:r>
              <a:rPr lang="en-US" dirty="0" smtClean="0"/>
              <a:t>Local community</a:t>
            </a:r>
          </a:p>
          <a:p>
            <a:pPr eaLnBrk="1" hangingPunct="1"/>
            <a:r>
              <a:rPr lang="en-US" dirty="0" smtClean="0"/>
              <a:t>Private Sector </a:t>
            </a:r>
          </a:p>
          <a:p>
            <a:endParaRPr lang="en-US" dirty="0"/>
          </a:p>
        </p:txBody>
      </p:sp>
      <p:pic>
        <p:nvPicPr>
          <p:cNvPr id="1034" name="Picture 10" descr="http://tolearn.net/hum300/images/cultures/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596" y="2742277"/>
            <a:ext cx="1416741" cy="914400"/>
          </a:xfrm>
          <a:prstGeom prst="rect">
            <a:avLst/>
          </a:prstGeom>
          <a:noFill/>
        </p:spPr>
      </p:pic>
      <p:pic>
        <p:nvPicPr>
          <p:cNvPr id="1036" name="Picture 12" descr="http://www.kbzk.com/images/news/redcr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706022"/>
            <a:ext cx="826340" cy="836355"/>
          </a:xfrm>
          <a:prstGeom prst="rect">
            <a:avLst/>
          </a:prstGeom>
          <a:noFill/>
        </p:spPr>
      </p:pic>
      <p:pic>
        <p:nvPicPr>
          <p:cNvPr id="13" name="Picture 12" descr="NVOAD_stacked_CMYK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6508" y="3962400"/>
            <a:ext cx="834632" cy="934034"/>
          </a:xfrm>
          <a:prstGeom prst="rect">
            <a:avLst/>
          </a:prstGeom>
        </p:spPr>
      </p:pic>
      <p:pic>
        <p:nvPicPr>
          <p:cNvPr id="1032" name="Picture 8" descr="http://colonel6.files.wordpress.com/2010/10/ang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337" y="1600200"/>
            <a:ext cx="1066800" cy="1066800"/>
          </a:xfrm>
          <a:prstGeom prst="rect">
            <a:avLst/>
          </a:prstGeom>
          <a:noFill/>
        </p:spPr>
      </p:pic>
      <p:pic>
        <p:nvPicPr>
          <p:cNvPr id="1038" name="Picture 14" descr="C:\Documents and Settings\spratt-harrington\Local Settings\Temporary Internet Files\Content.IE5\OOG5NEMS\MC90004508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2" y="5334000"/>
            <a:ext cx="1797711" cy="1147572"/>
          </a:xfrm>
          <a:prstGeom prst="rect">
            <a:avLst/>
          </a:prstGeom>
          <a:noFill/>
        </p:spPr>
      </p:pic>
      <p:pic>
        <p:nvPicPr>
          <p:cNvPr id="11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92" y="4320999"/>
            <a:ext cx="1861020" cy="6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standeyo.com/C2C_090218/fema_logo.lg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05400" y="1835818"/>
            <a:ext cx="1676402" cy="5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1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Wolgemuth\Desktop\Recovery Contin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706581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Zach Wolgemuth  6/10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Disaster Recovery Continuum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3600" y="3429000"/>
            <a:ext cx="66294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i="1" dirty="0" smtClean="0"/>
              <a:t>“Love </a:t>
            </a:r>
            <a:r>
              <a:rPr lang="en-US" sz="4000" i="1" dirty="0"/>
              <a:t>your neighbor as yourself</a:t>
            </a:r>
            <a:r>
              <a:rPr lang="en-US" sz="4000" i="1" dirty="0" smtClean="0"/>
              <a:t>.”   </a:t>
            </a:r>
            <a:endParaRPr lang="en-US" sz="4000" i="1" dirty="0"/>
          </a:p>
          <a:p>
            <a:pPr marL="0" indent="0" algn="ctr">
              <a:buNone/>
            </a:pPr>
            <a:r>
              <a:rPr lang="en-US" sz="4000" dirty="0" smtClean="0"/>
              <a:t>Matthew 22:39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i="1" dirty="0"/>
              <a:t>“Bear one another’s burdens and so fulfill the law of Christ”</a:t>
            </a:r>
          </a:p>
          <a:p>
            <a:pPr marL="0" indent="0" algn="ctr">
              <a:buNone/>
            </a:pPr>
            <a:r>
              <a:rPr lang="en-US" sz="4000" dirty="0"/>
              <a:t>Galatians 6:2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Disaster Ministries within the United Church of Christ is an expression of our faith and a witness to our love for our neighbors.  Our response to disasters calls us to live out our compassion and service to others.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70448" cy="99060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 smtClean="0"/>
              <a:t>	</a:t>
            </a:r>
            <a:r>
              <a:rPr lang="en-US" dirty="0" smtClean="0"/>
              <a:t>Theology of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Wolgemuth\Desktop\Recovery Contin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706581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Disaster Recovery Continuum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257" y="3352800"/>
            <a:ext cx="16764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3429000"/>
            <a:ext cx="47244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Wolgemuth\Desktop\Recovery Contin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706581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Disaster Recovery Continuum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257" y="3352800"/>
            <a:ext cx="16764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3429000"/>
            <a:ext cx="23622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358243"/>
            <a:ext cx="23622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Wolgemuth\Desktop\Recovery Contin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706581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Disaster Recovery Continuum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257" y="3352800"/>
            <a:ext cx="16764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3429000"/>
            <a:ext cx="23622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358243"/>
            <a:ext cx="23622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Wolgemuth\Desktop\Recovery Continu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70658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Zach Wolgemuth  6/10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5577905"/>
              </p:ext>
            </p:extLst>
          </p:nvPr>
        </p:nvGraphicFramePr>
        <p:xfrm>
          <a:off x="152400" y="-1066800"/>
          <a:ext cx="8610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" y="3352800"/>
            <a:ext cx="16764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387436"/>
            <a:ext cx="6781800" cy="3775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68839615"/>
              </p:ext>
            </p:extLst>
          </p:nvPr>
        </p:nvGraphicFramePr>
        <p:xfrm>
          <a:off x="1981200" y="3438236"/>
          <a:ext cx="9220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90389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FEMA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Center for Disaster Philanthropy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1407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DISASTER RESPONSE ORGANIZATIONS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5329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GIVING TO DISASTER RESPONSE</a:t>
            </a:r>
            <a:endParaRPr lang="en-US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Disaster Recovery Continuum  </a:t>
            </a:r>
            <a:endParaRPr lang="en-US" dirty="0"/>
          </a:p>
        </p:txBody>
      </p:sp>
      <p:pic>
        <p:nvPicPr>
          <p:cNvPr id="14" name="Picture 3" descr="C:\Users\wolgemuthz\Desktop\DisasterMinistries_E (3)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2610" r="15727" b="34259"/>
          <a:stretch/>
        </p:blipFill>
        <p:spPr bwMode="auto">
          <a:xfrm>
            <a:off x="7010400" y="304800"/>
            <a:ext cx="1767380" cy="7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olgemuthz\Desktop\DisasterMinistries_E (3)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2610" r="15727" b="34259"/>
          <a:stretch/>
        </p:blipFill>
        <p:spPr bwMode="auto">
          <a:xfrm>
            <a:off x="76200" y="1523999"/>
            <a:ext cx="1600200" cy="6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  <p:bldP spid="7" grpId="0" animBg="1"/>
      <p:bldP spid="8" grpId="0" animBg="1"/>
      <p:bldGraphic spid="9" grpId="0">
        <p:bldAsOne/>
      </p:bldGraphic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8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Emotional Response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914400" y="29718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13" descr="phases_dis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8048" y="1524000"/>
            <a:ext cx="8283282" cy="4953000"/>
          </a:xfrm>
          <a:prstGeom prst="rect">
            <a:avLst/>
          </a:prstGeom>
          <a:noFill/>
          <a:ln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" y="2514600"/>
            <a:ext cx="1055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Impacted</a:t>
            </a:r>
          </a:p>
          <a:p>
            <a:r>
              <a:rPr lang="en-US" b="1" dirty="0"/>
              <a:t>People</a:t>
            </a: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VOAD_Powerpoint_templ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3" y="1615683"/>
            <a:ext cx="551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white"/>
                </a:solidFill>
                <a:latin typeface="Helvetica"/>
              </a:rPr>
              <a:t>The National VOAD Movement  </a:t>
            </a:r>
          </a:p>
          <a:p>
            <a:pPr algn="ctr" defTabSz="457200"/>
            <a:r>
              <a:rPr lang="en-US" sz="2800" i="1" dirty="0" smtClean="0">
                <a:solidFill>
                  <a:prstClr val="white"/>
                </a:solidFill>
                <a:latin typeface="Helvetica"/>
              </a:rPr>
              <a:t>A Whole Community Approach </a:t>
            </a:r>
          </a:p>
        </p:txBody>
      </p:sp>
    </p:spTree>
    <p:extLst>
      <p:ext uri="{BB962C8B-B14F-4D97-AF65-F5344CB8AC3E}">
        <p14:creationId xmlns:p14="http://schemas.microsoft.com/office/powerpoint/2010/main" val="13891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Our History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10" y="2085474"/>
            <a:ext cx="8101264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baseline="30000" dirty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National Voluntary Organizations Active in Disaster </a:t>
            </a:r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 (National VOAD):</a:t>
            </a:r>
            <a:endParaRPr lang="en-US" sz="2800" b="1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F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ounded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over 40 years ago in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response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to the challenges many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disaster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organizations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experienced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following Hurricane Camille, a category 5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storm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that hit the Gulf Coast in 1969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an outcome, National VOAD was formed with a Mission to be the forum where organizations share knowledge and resources throughout the disaster cycle—preparation, response and recovery—to help disaster survivors and their communities.</a:t>
            </a:r>
          </a:p>
          <a:p>
            <a:pPr defTabSz="457200"/>
            <a:endParaRPr lang="en-US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0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97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Our History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10" y="1667684"/>
            <a:ext cx="8428790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Values</a:t>
            </a:r>
            <a:b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</a:br>
            <a:endParaRPr lang="en-US" sz="2800" b="1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Our commitment to caring and compassion for all people is the foundation for all we do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b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 coordinated, inclusive approach provides the basis for a nurturing environment in which disaster response agencies will flourish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b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quest for excellence in National VOAD programs by encouraging best practices and mutual accountability results in operational synergy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b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Our work will be accomplished in a respectful, non-judgmental and non-discriminatory manner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b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Trust, mutual respect and equal partnerships of community service providers are essential elements of our work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b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Providing hope – making a difference – offering opportunities for true collaboration – </a:t>
            </a:r>
          </a:p>
          <a:p>
            <a:pPr defTabSz="457200"/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     are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lifeblood and soul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9629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Our History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10" y="2085474"/>
            <a:ext cx="81012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Core Principles</a:t>
            </a:r>
            <a:endParaRPr lang="en-US" sz="2800" b="1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/>
            </a:r>
            <a:b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National VOAD collaborative practices the “4C’s” as guiding principles for how we operate and resolve conflict:</a:t>
            </a:r>
            <a:b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Cooperation  </a:t>
            </a:r>
            <a:r>
              <a:rPr lang="en-US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| Communication |  </a:t>
            </a:r>
            <a:r>
              <a:rPr lang="en-US" sz="24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Coordination</a:t>
            </a:r>
            <a:r>
              <a:rPr lang="en-US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</a:t>
            </a:r>
            <a:r>
              <a:rPr lang="en-US" sz="24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| </a:t>
            </a:r>
            <a:r>
              <a:rPr lang="en-US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Collaboration</a:t>
            </a:r>
          </a:p>
          <a:p>
            <a:pPr defTabSz="457200"/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National VOAD recognizes that these 4 C’s are progressives and based on</a:t>
            </a:r>
          </a:p>
          <a:p>
            <a:pPr defTabSz="457200"/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building and maintaining trusting, mutually capable relationships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.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006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Our History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4889027"/>
              </p:ext>
            </p:extLst>
          </p:nvPr>
        </p:nvGraphicFramePr>
        <p:xfrm>
          <a:off x="121920" y="1397000"/>
          <a:ext cx="8788400" cy="499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197050" y="1417320"/>
            <a:ext cx="2109270" cy="1772920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 rot="10800000">
            <a:off x="461210" y="4536106"/>
            <a:ext cx="2273835" cy="1696720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839934" y="1466394"/>
            <a:ext cx="2675623" cy="1762760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 rot="10800000">
            <a:off x="3196256" y="4505884"/>
            <a:ext cx="2109270" cy="1838960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50" y="1595120"/>
            <a:ext cx="21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9935" y="1426616"/>
            <a:ext cx="2675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During the 1980’s many </a:t>
            </a:r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local affiliates </a:t>
            </a:r>
            <a:r>
              <a:rPr lang="en-GB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of National </a:t>
            </a:r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VOAD members </a:t>
            </a:r>
            <a:r>
              <a:rPr lang="en-GB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began forming </a:t>
            </a:r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Local, Regional </a:t>
            </a:r>
            <a:r>
              <a:rPr lang="en-GB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and State </a:t>
            </a:r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VOAD coalitions 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790" y="2169270"/>
            <a:ext cx="21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70" y="4686700"/>
            <a:ext cx="220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By the end of the 1970’s, many other organizations joined the National VOAD </a:t>
            </a:r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Movement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050" y="2055892"/>
            <a:ext cx="210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National VOAD was founded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6735" y="4825199"/>
            <a:ext cx="2078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By the mid-1990’s, VOAD became a true national movement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497634" y="1466394"/>
            <a:ext cx="1651470" cy="1723846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 rot="10800000">
            <a:off x="6650790" y="4440030"/>
            <a:ext cx="2109270" cy="1838960"/>
          </a:xfrm>
          <a:prstGeom prst="wedge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1019" y="4548200"/>
            <a:ext cx="220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2011: Established “Vision </a:t>
            </a:r>
            <a:r>
              <a:rPr lang="en-US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2020</a:t>
            </a:r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,” expanding role of National VOAD to grow movement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7634" y="1703615"/>
            <a:ext cx="163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2009:  Partnership</a:t>
            </a:r>
          </a:p>
          <a:p>
            <a:pPr algn="ctr" defTabSz="457200"/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Program begun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“If you want to go quickly, go alone. </a:t>
            </a:r>
          </a:p>
          <a:p>
            <a:pPr marL="0" indent="0">
              <a:buNone/>
            </a:pPr>
            <a:r>
              <a:rPr lang="en-US" sz="4000" dirty="0" smtClean="0"/>
              <a:t>If you want to go far, go together.”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National VOAD Today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60" y="1667684"/>
            <a:ext cx="862584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110 Members </a:t>
            </a:r>
            <a:r>
              <a:rPr lang="en-US" sz="2000" b="1" i="1" baseline="30000" dirty="0" smtClean="0">
                <a:solidFill>
                  <a:prstClr val="black"/>
                </a:solidFill>
                <a:latin typeface="Helvetica"/>
                <a:cs typeface="Helvetica"/>
              </a:rPr>
              <a:t>(Sept.</a:t>
            </a:r>
            <a:r>
              <a:rPr lang="en-US" sz="2000" b="1" i="1" dirty="0" smtClean="0">
                <a:solidFill>
                  <a:prstClr val="black"/>
                </a:solidFill>
                <a:latin typeface="Helvetica"/>
                <a:cs typeface="Helvetica"/>
              </a:rPr>
              <a:t> </a:t>
            </a:r>
            <a:r>
              <a:rPr lang="en-US" sz="2000" b="1" i="1" baseline="30000" dirty="0" smtClean="0">
                <a:solidFill>
                  <a:prstClr val="black"/>
                </a:solidFill>
                <a:latin typeface="Helvetica"/>
                <a:cs typeface="Helvetica"/>
              </a:rPr>
              <a:t>2013)</a:t>
            </a:r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/>
            </a:r>
            <a:b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</a:br>
            <a:endParaRPr lang="en-US" sz="2800" b="1" u="sng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u="sng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55 </a:t>
            </a:r>
            <a:r>
              <a:rPr lang="en-US" sz="2400" b="1" u="sng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National Organization Members </a:t>
            </a:r>
            <a:endParaRPr lang="en-US" sz="2400" b="1" u="sng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(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Faith-based, Community-based and other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Non-Governmental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Organizations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)</a:t>
            </a:r>
          </a:p>
          <a:p>
            <a:pPr defTabSz="457200"/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</a:t>
            </a:r>
            <a:r>
              <a:rPr lang="en-US" sz="2400" i="1" u="sng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Membership </a:t>
            </a:r>
            <a:r>
              <a:rPr lang="en-US" sz="2400" i="1" u="sng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Requirements:</a:t>
            </a:r>
          </a:p>
          <a:p>
            <a:pPr marL="1257300" lvl="2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National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in scope and purpose</a:t>
            </a:r>
            <a:b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</a:b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Includes a Voluntary constituency component (promotes civic engagement)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1257300" lvl="2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Nonprofit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structure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under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IRS Code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</a:p>
          <a:p>
            <a:pPr marL="1257300" lvl="2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Active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in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Disaster cycle with documented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response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program</a:t>
            </a:r>
          </a:p>
          <a:p>
            <a:pPr marL="1257300" lvl="2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Collaborative working relationship with other members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1257300" lvl="2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Commitment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of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resources; build capacity of State/Territory VOADs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endParaRPr lang="en-US" sz="2400" b="1" u="sng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u="sng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55 State and Territorial VOAD Members </a:t>
            </a:r>
          </a:p>
          <a:p>
            <a:pPr defTabSz="457200"/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Representing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Local/Regional VOAD's/COAD’s &amp; hundreds of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additional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local member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organizations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throughout the country.</a:t>
            </a:r>
          </a:p>
          <a:p>
            <a:pPr marL="342900" indent="-342900" defTabSz="457200">
              <a:buFont typeface="Arial" pitchFamily="34" charset="0"/>
              <a:buChar char="•"/>
            </a:pP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0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Membership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10" y="1667684"/>
            <a:ext cx="8428790" cy="477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70000"/>
              </a:lnSpc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CRITERIA for ALL MEMBERS</a:t>
            </a:r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/>
            </a:r>
            <a:b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</a:br>
            <a:endParaRPr lang="en-US" sz="2800" b="1" baseline="30000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defTabSz="457200">
              <a:lnSpc>
                <a:spcPct val="70000"/>
              </a:lnSpc>
            </a:pPr>
            <a:r>
              <a:rPr lang="en-US" sz="200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Adherence </a:t>
            </a:r>
            <a:r>
              <a:rPr 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to National VOAD Standards of Conduct and Service Delivery –</a:t>
            </a:r>
          </a:p>
          <a:p>
            <a:pPr defTabSz="457200">
              <a:lnSpc>
                <a:spcPct val="70000"/>
              </a:lnSpc>
            </a:pPr>
            <a:endParaRPr lang="en-US" sz="2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defTabSz="457200">
              <a:lnSpc>
                <a:spcPct val="70000"/>
              </a:lnSpc>
            </a:pPr>
            <a:r>
              <a:rPr 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Transparency and Accountability: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Non-Profit Status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Published Form 990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Annual audits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Adherence to established fund raising practices such as those described by the Association of Fundraising Professionals.</a:t>
            </a:r>
            <a:b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	</a:t>
            </a:r>
          </a:p>
          <a:p>
            <a:pPr defTabSz="457200">
              <a:lnSpc>
                <a:spcPct val="70000"/>
              </a:lnSpc>
            </a:pPr>
            <a:r>
              <a:rPr 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Provision of one or more of the following services and participation on the associated National VOAD committee: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Preparedness and/or mitigation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Mass care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Emergency assistance &amp; casework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Emotional &amp; Spiritual Care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Supporting Services to state and local VOAD member agencies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Recovery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Donations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Volunteer Management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Outreach/information and referral</a:t>
            </a:r>
          </a:p>
          <a:p>
            <a:pPr lvl="1" defTabSz="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Animal and Pet </a:t>
            </a:r>
            <a:r>
              <a:rPr lang="en-US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Services</a:t>
            </a:r>
            <a:endParaRPr lang="en-US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4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261007"/>
            <a:ext cx="5821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800" b="1" baseline="30000" dirty="0">
                <a:solidFill>
                  <a:prstClr val="white"/>
                </a:solidFill>
                <a:latin typeface="Helvetica"/>
              </a:rPr>
              <a:t>National VOAD </a:t>
            </a:r>
            <a:r>
              <a:rPr lang="en-US" sz="3800" b="1" baseline="30000" dirty="0" smtClean="0">
                <a:solidFill>
                  <a:prstClr val="white"/>
                </a:solidFill>
                <a:latin typeface="Helvetica"/>
              </a:rPr>
              <a:t>Partnerships</a:t>
            </a:r>
            <a:endParaRPr lang="en-US" sz="38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74320" y="1600517"/>
            <a:ext cx="8869680" cy="486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VOAD</a:t>
            </a:r>
            <a:r>
              <a:rPr lang="en-US" sz="4000" b="1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 </a:t>
            </a:r>
            <a:r>
              <a:rPr lang="en-US" sz="40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Partners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National VOAD is dedicated to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whole community 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engagement and recognize that all sectors of society must work together to foster more resilient communities nationwide.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National VOAD welcomes substantive partnerships with: 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E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mergency Management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ublic Health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A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gencies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F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or-profit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orporations 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Foundations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E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ducational and Research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nstitutions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Associations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O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ther Nongovernmental Organizations</a:t>
            </a:r>
          </a:p>
          <a:p>
            <a:pPr algn="l">
              <a:spcBef>
                <a:spcPts val="0"/>
              </a:spcBef>
            </a:pPr>
            <a:endParaRPr lang="en-US" sz="1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spcBef>
                <a:spcPts val="0"/>
              </a:spcBef>
            </a:pPr>
            <a:endParaRPr lang="en-US" sz="24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0" y="261007"/>
            <a:ext cx="56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National VOAD Today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10" y="1667684"/>
            <a:ext cx="8428790" cy="52424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457200"/>
            <a:r>
              <a:rPr lang="en-US" sz="2800" b="1" baseline="30000" dirty="0" smtClean="0">
                <a:solidFill>
                  <a:srgbClr val="E46C0A"/>
                </a:solidFill>
                <a:latin typeface="Helvetica"/>
                <a:cs typeface="Helvetica"/>
              </a:rPr>
              <a:t>Committees:</a:t>
            </a:r>
            <a:r>
              <a:rPr lang="en-US" sz="2800" b="1" baseline="30000" dirty="0" smtClean="0">
                <a:solidFill>
                  <a:srgbClr val="F79646">
                    <a:lumMod val="75000"/>
                  </a:srgbClr>
                </a:solidFill>
                <a:latin typeface="Helvetica"/>
                <a:cs typeface="Helvetica"/>
              </a:rPr>
              <a:t>						</a:t>
            </a:r>
            <a:endParaRPr lang="en-US" sz="2800" b="1" u="sng" dirty="0" smtClean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Advocacy 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Communications	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Community Preparedness 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Disaster Case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Management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Disaster Health</a:t>
            </a: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Donations Management 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Emotional &amp; Spiritual Care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Housing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International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Long Term Recovery Groups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Mass Care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United 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States Islands &amp; Alaska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Volunteer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Management</a:t>
            </a:r>
          </a:p>
          <a:p>
            <a:pPr defTabSz="457200"/>
            <a:r>
              <a:rPr lang="en-US" b="1" dirty="0" smtClean="0">
                <a:solidFill>
                  <a:srgbClr val="E46C0A"/>
                </a:solidFill>
                <a:latin typeface="Helvetica"/>
                <a:cs typeface="Helvetica"/>
              </a:rPr>
              <a:t>Task Forces:</a:t>
            </a:r>
          </a:p>
          <a:p>
            <a:pPr defTabSz="457200"/>
            <a:endParaRPr lang="en-US" b="1" baseline="300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Helvetica"/>
                <a:cs typeface="Helvetica"/>
              </a:rPr>
              <a:t>Drought 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Helvetica"/>
                <a:cs typeface="Helvetica"/>
              </a:rPr>
              <a:t>Training</a:t>
            </a:r>
            <a:endParaRPr lang="en-US" sz="1600" dirty="0">
              <a:solidFill>
                <a:srgbClr val="595959"/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baseline="30000" dirty="0" smtClean="0">
                <a:solidFill>
                  <a:srgbClr val="E46C0A"/>
                </a:solidFill>
                <a:latin typeface="Helvetica"/>
                <a:cs typeface="Helvetica"/>
              </a:rPr>
              <a:t/>
            </a:r>
            <a:br>
              <a:rPr lang="en-US" sz="2400" b="1" baseline="30000" dirty="0" smtClean="0">
                <a:solidFill>
                  <a:srgbClr val="E46C0A"/>
                </a:solidFill>
                <a:latin typeface="Helvetica"/>
                <a:cs typeface="Helvetica"/>
              </a:rPr>
            </a:br>
            <a:endParaRPr lang="en-US" sz="2400" b="1" baseline="30000" dirty="0" smtClean="0">
              <a:solidFill>
                <a:srgbClr val="E46C0A"/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baseline="30000" dirty="0" smtClean="0">
                <a:solidFill>
                  <a:srgbClr val="E46C0A"/>
                </a:solidFill>
                <a:latin typeface="Helvetica"/>
                <a:cs typeface="Helvetica"/>
              </a:rPr>
              <a:t>Documents </a:t>
            </a:r>
            <a:r>
              <a:rPr lang="en-US" sz="2400" b="1" baseline="30000" dirty="0">
                <a:solidFill>
                  <a:srgbClr val="E46C0A"/>
                </a:solidFill>
                <a:latin typeface="Helvetica"/>
                <a:cs typeface="Helvetica"/>
              </a:rPr>
              <a:t>from the Committee's:</a:t>
            </a:r>
          </a:p>
          <a:p>
            <a:pPr defTabSz="457200"/>
            <a: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/>
            </a:r>
            <a:b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</a:br>
            <a: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Points </a:t>
            </a:r>
            <a:r>
              <a:rPr lang="en-US" sz="2400" b="1" baseline="30000" dirty="0">
                <a:solidFill>
                  <a:srgbClr val="595959"/>
                </a:solidFill>
                <a:latin typeface="Helvetica"/>
                <a:cs typeface="Helvetica"/>
              </a:rPr>
              <a:t>of Consensus: </a:t>
            </a:r>
            <a:endParaRPr lang="en-US" sz="2400" b="1" baseline="300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defTabSz="457200"/>
            <a:endParaRPr lang="en-US" sz="900" b="1" baseline="30000" dirty="0">
              <a:solidFill>
                <a:srgbClr val="595959"/>
              </a:solidFill>
              <a:latin typeface="Helvetica"/>
              <a:cs typeface="Helvetica"/>
            </a:endParaRP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Disaster </a:t>
            </a: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Case </a:t>
            </a: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Management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Disaster Spiritual Care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Donations </a:t>
            </a: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Management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Mass Care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Rebuild &amp; Repair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Volunteer </a:t>
            </a: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Management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United States Islands &amp; Alaska</a:t>
            </a:r>
          </a:p>
          <a:p>
            <a:pPr defTabSz="457200"/>
            <a:endParaRPr lang="en-US" sz="2400" b="1" baseline="300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pPr defTabSz="457200"/>
            <a: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Other </a:t>
            </a:r>
            <a:r>
              <a:rPr lang="en-US" sz="2400" b="1" baseline="30000" dirty="0">
                <a:solidFill>
                  <a:srgbClr val="595959"/>
                </a:solidFill>
                <a:latin typeface="Helvetica"/>
                <a:cs typeface="Helvetica"/>
              </a:rPr>
              <a:t>Documents</a:t>
            </a:r>
            <a: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:</a:t>
            </a:r>
            <a:br>
              <a:rPr lang="en-US" sz="2400" b="1" baseline="30000" dirty="0" smtClean="0">
                <a:solidFill>
                  <a:srgbClr val="595959"/>
                </a:solidFill>
                <a:latin typeface="Helvetica"/>
                <a:cs typeface="Helvetica"/>
              </a:rPr>
            </a:br>
            <a:endParaRPr lang="en-US" sz="900" b="1" baseline="30000" dirty="0">
              <a:solidFill>
                <a:srgbClr val="595959"/>
              </a:solidFill>
              <a:latin typeface="Helvetica"/>
              <a:cs typeface="Helvetica"/>
            </a:endParaRP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Multi Agency Feeding Template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Light Our Way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Long-Term Recovery Guide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>
                <a:solidFill>
                  <a:srgbClr val="595959"/>
                </a:solidFill>
                <a:latin typeface="Helvetica"/>
                <a:cs typeface="Helvetica"/>
              </a:rPr>
              <a:t>Managing Spontaneous </a:t>
            </a: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Volunteer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National Mass Care Strategy</a:t>
            </a:r>
          </a:p>
          <a:p>
            <a:pPr marL="742950" lvl="1" indent="-285750" defTabSz="457200">
              <a:buFont typeface="Arial" pitchFamily="34" charset="0"/>
              <a:buChar char="•"/>
            </a:pP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Drought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Response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aseline="30000" dirty="0" smtClean="0">
                <a:solidFill>
                  <a:srgbClr val="595959"/>
                </a:solidFill>
                <a:latin typeface="Helvetica"/>
                <a:cs typeface="Helvetica"/>
              </a:rPr>
              <a:t>Guide</a:t>
            </a:r>
          </a:p>
          <a:p>
            <a:pPr defTabSz="457200"/>
            <a:endParaRPr lang="en-US" sz="1600" b="1" baseline="30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75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OAD_Powerpoint_templat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60" y="261007"/>
            <a:ext cx="58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baseline="30000" dirty="0" smtClean="0">
                <a:solidFill>
                  <a:prstClr val="white"/>
                </a:solidFill>
                <a:latin typeface="Helvetica"/>
              </a:rPr>
              <a:t>National VOAD Movement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60" y="1667684"/>
            <a:ext cx="8879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defTabSz="457200"/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marL="342900" indent="-342900" defTabSz="457200">
              <a:buFont typeface="Arial" pitchFamily="34" charset="0"/>
              <a:buChar char="•"/>
            </a:pPr>
            <a:endParaRPr lang="en-US" sz="2400" baseline="300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7438556"/>
              </p:ext>
            </p:extLst>
          </p:nvPr>
        </p:nvGraphicFramePr>
        <p:xfrm>
          <a:off x="20548" y="1384662"/>
          <a:ext cx="9123452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Vertical Scroll 5"/>
          <p:cNvSpPr/>
          <p:nvPr/>
        </p:nvSpPr>
        <p:spPr>
          <a:xfrm>
            <a:off x="1078786" y="3483566"/>
            <a:ext cx="1387011" cy="1622689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All disasters start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&amp;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end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locally </a:t>
            </a:r>
          </a:p>
        </p:txBody>
      </p:sp>
    </p:spTree>
    <p:extLst>
      <p:ext uri="{BB962C8B-B14F-4D97-AF65-F5344CB8AC3E}">
        <p14:creationId xmlns:p14="http://schemas.microsoft.com/office/powerpoint/2010/main" val="3493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/>
          <a:lstStyle/>
          <a:p>
            <a:r>
              <a:rPr lang="en-US" dirty="0" smtClean="0"/>
              <a:t>What Gaps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single organization or government program can address everyone’s needs following a disaster.</a:t>
            </a:r>
          </a:p>
          <a:p>
            <a:r>
              <a:rPr lang="en-US" dirty="0" smtClean="0"/>
              <a:t>What is the UCC’s role(s)?</a:t>
            </a:r>
          </a:p>
          <a:p>
            <a:r>
              <a:rPr lang="en-US" dirty="0" smtClean="0"/>
              <a:t>What other organizations respond to disasters?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What services do they provide?</a:t>
            </a:r>
          </a:p>
          <a:p>
            <a:pPr lvl="1"/>
            <a:r>
              <a:rPr lang="en-US" dirty="0" smtClean="0"/>
              <a:t>Where, when, how do they work together?</a:t>
            </a:r>
          </a:p>
          <a:p>
            <a:r>
              <a:rPr lang="en-US" dirty="0" smtClean="0"/>
              <a:t>Where do gaps exist along the continuum?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260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a </a:t>
            </a:r>
            <a:br>
              <a:rPr lang="en-US" dirty="0" smtClean="0"/>
            </a:br>
            <a:r>
              <a:rPr lang="en-US" dirty="0" smtClean="0"/>
              <a:t>Focused </a:t>
            </a:r>
            <a:r>
              <a:rPr lang="en-US" dirty="0"/>
              <a:t>R</a:t>
            </a:r>
            <a:r>
              <a:rPr lang="en-US" dirty="0" smtClean="0"/>
              <a:t>ole</a:t>
            </a:r>
            <a:endParaRPr lang="en-US" dirty="0"/>
          </a:p>
        </p:txBody>
      </p:sp>
      <p:pic>
        <p:nvPicPr>
          <p:cNvPr id="4098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597553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No single organization or </a:t>
            </a:r>
            <a:r>
              <a:rPr lang="en-US" dirty="0" smtClean="0"/>
              <a:t>government program </a:t>
            </a:r>
            <a:r>
              <a:rPr lang="en-US" dirty="0"/>
              <a:t>can address everyone’s needs following a disaster.</a:t>
            </a:r>
          </a:p>
          <a:p>
            <a:endParaRPr lang="en-US" altLang="en-US" dirty="0" smtClean="0"/>
          </a:p>
          <a:p>
            <a:r>
              <a:rPr lang="en-US" altLang="en-US" dirty="0"/>
              <a:t>R</a:t>
            </a:r>
            <a:r>
              <a:rPr lang="en-US" altLang="en-US" dirty="0" smtClean="0"/>
              <a:t>esources</a:t>
            </a:r>
          </a:p>
          <a:p>
            <a:r>
              <a:rPr lang="en-US" altLang="en-US" dirty="0"/>
              <a:t>C</a:t>
            </a:r>
            <a:r>
              <a:rPr lang="en-US" altLang="en-US" dirty="0" smtClean="0"/>
              <a:t>apacity</a:t>
            </a:r>
          </a:p>
          <a:p>
            <a:r>
              <a:rPr lang="en-US" altLang="en-US" dirty="0" smtClean="0"/>
              <a:t>Professionalism</a:t>
            </a:r>
          </a:p>
          <a:p>
            <a:r>
              <a:rPr lang="en-US" altLang="en-US" dirty="0" smtClean="0"/>
              <a:t>Consistency </a:t>
            </a:r>
          </a:p>
          <a:p>
            <a:r>
              <a:rPr lang="en-US" altLang="en-US" dirty="0" smtClean="0"/>
              <a:t>Dependability </a:t>
            </a:r>
          </a:p>
          <a:p>
            <a:endParaRPr lang="en-US" altLang="en-US" dirty="0" smtClean="0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5257800" y="1524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Training</a:t>
            </a:r>
          </a:p>
          <a:p>
            <a:r>
              <a:rPr lang="en-US" altLang="en-US" dirty="0" smtClean="0"/>
              <a:t>Expertise </a:t>
            </a:r>
          </a:p>
          <a:p>
            <a:r>
              <a:rPr lang="en-US" altLang="en-US" dirty="0" smtClean="0"/>
              <a:t>Standards</a:t>
            </a:r>
          </a:p>
          <a:p>
            <a:r>
              <a:rPr lang="en-US" altLang="en-US" dirty="0" smtClean="0"/>
              <a:t>Trustworthiness</a:t>
            </a:r>
          </a:p>
          <a:p>
            <a:r>
              <a:rPr lang="en-US" altLang="en-US" dirty="0"/>
              <a:t>Partnerships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/>
          <a:lstStyle/>
          <a:p>
            <a:pPr algn="ctr"/>
            <a:r>
              <a:rPr lang="en-US" dirty="0" smtClean="0"/>
              <a:t>Empowering Survivors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1924924"/>
              </p:ext>
            </p:extLst>
          </p:nvPr>
        </p:nvGraphicFramePr>
        <p:xfrm>
          <a:off x="609600" y="1600200"/>
          <a:ext cx="81565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4D37F-7A18-41BE-81B4-ACC157AC6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580DA-2345-4994-AE8B-AF7FC7CB0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2AAB53-6AFE-4A44-B649-6F80EA79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CB4F6-BF19-4EEA-8E59-E105384E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4A1FE-EEDE-4715-B089-014F4BB4C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3B2A9-797F-43CC-BBD7-947E9D89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4132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UCC DM Focus (Domestic)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610600" cy="5105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</a:t>
            </a:r>
            <a:r>
              <a:rPr lang="en-US" dirty="0" smtClean="0"/>
              <a:t>ocus on Preparedness and Long-Term Recovery Rebuilding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support and resources to Conferences and Congregations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Train Long-Term Volunteers in Recovery to be deployed as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Share volunteer </a:t>
            </a:r>
            <a:r>
              <a:rPr lang="en-US" dirty="0"/>
              <a:t>opportunities for </a:t>
            </a:r>
            <a:r>
              <a:rPr lang="en-US" dirty="0" smtClean="0"/>
              <a:t>disaster recovery work teams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Grants to and/or through the UCC Conferences.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Grants to partners throughout the entire Response and Recovery Continuum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Influence Federal policy and disaster response and recovery best practices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Disaster Recovery Support Initiative (DRSI)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Support </a:t>
            </a:r>
            <a:r>
              <a:rPr lang="en-US" dirty="0" smtClean="0"/>
              <a:t>Long-Term Recovery </a:t>
            </a:r>
            <a:r>
              <a:rPr lang="en-US" dirty="0"/>
              <a:t>(</a:t>
            </a:r>
            <a:r>
              <a:rPr lang="en-US" dirty="0" smtClean="0"/>
              <a:t>not first to arrive but often last to leave)</a:t>
            </a: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6418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Domestic Partners</a:t>
            </a:r>
            <a:endParaRPr lang="en-US" sz="3600" dirty="0"/>
          </a:p>
        </p:txBody>
      </p:sp>
      <p:pic>
        <p:nvPicPr>
          <p:cNvPr id="4" name="Picture 2" descr="H:\Logos\National_VOAD_stacked_colo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827022"/>
            <a:ext cx="1705769" cy="19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667000"/>
            <a:ext cx="3402071" cy="14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standeyo.com/C2C_090218/fema_logo.l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37853" y="5105400"/>
            <a:ext cx="3244147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brethren.org/images/bdm/bdm-logo-460x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29226"/>
            <a:ext cx="2667000" cy="12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isciples.org/Portals/0/Images/logos/chalice/Chalice_Hig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37" y="3351403"/>
            <a:ext cx="1124846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70448" cy="99060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 smtClean="0"/>
              <a:t>	Disaster </a:t>
            </a:r>
            <a:r>
              <a:rPr lang="en-US" sz="3200" dirty="0"/>
              <a:t>response and recovery begins and ends </a:t>
            </a:r>
            <a:r>
              <a:rPr lang="en-US" sz="3200" dirty="0" smtClean="0"/>
              <a:t>locally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“How we respond to disasters is just as important as the support we provide after a disaster”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4132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CDC Role (Domestic)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610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Focus on Preparedness and Long-Term Recovery Rebuilding.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Build a Conference Disaster Team and </a:t>
            </a:r>
            <a:r>
              <a:rPr lang="en-US" dirty="0"/>
              <a:t>d</a:t>
            </a:r>
            <a:r>
              <a:rPr lang="en-US" dirty="0" smtClean="0"/>
              <a:t>evelop the Disaster Ministries network within the Conference.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Respond to disasters with the conference by determining needs, appropriate response and disseminating information.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Request the appropriate type of support from UCC Disaster Ministries at the appropriate time.</a:t>
            </a: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Being prepared allows for:</a:t>
            </a:r>
          </a:p>
          <a:p>
            <a:pPr lvl="1"/>
            <a:r>
              <a:rPr lang="en-US" dirty="0" smtClean="0"/>
              <a:t>Supporting others</a:t>
            </a:r>
          </a:p>
          <a:p>
            <a:pPr lvl="1"/>
            <a:r>
              <a:rPr lang="en-US" dirty="0" smtClean="0"/>
              <a:t>Encourages others to be prepared</a:t>
            </a:r>
          </a:p>
          <a:p>
            <a:pPr lvl="1"/>
            <a:r>
              <a:rPr lang="en-US" dirty="0" smtClean="0"/>
              <a:t>Frees limited resources</a:t>
            </a:r>
          </a:p>
          <a:p>
            <a:pPr lvl="1"/>
            <a:r>
              <a:rPr lang="en-US" dirty="0" smtClean="0"/>
              <a:t> Prepared individuals and churches become part of the recovery rather than part of the disaster</a:t>
            </a:r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www.ready.gov</a:t>
            </a:r>
            <a:r>
              <a:rPr lang="en-US" sz="3200" dirty="0" smtClean="0"/>
              <a:t>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www.fema.gov</a:t>
            </a:r>
            <a:r>
              <a:rPr lang="en-US" sz="3200" dirty="0" smtClean="0"/>
              <a:t>  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training.fema.gov</a:t>
            </a:r>
            <a:r>
              <a:rPr lang="en-US" sz="3200" dirty="0" smtClean="0"/>
              <a:t>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hlinkClick r:id="rId5"/>
              </a:rPr>
              <a:t>http</a:t>
            </a:r>
            <a:r>
              <a:rPr lang="en-US" sz="3200" dirty="0">
                <a:hlinkClick r:id="rId5"/>
              </a:rPr>
              <a:t>://</a:t>
            </a:r>
            <a:r>
              <a:rPr lang="en-US" sz="3200" dirty="0" smtClean="0">
                <a:hlinkClick r:id="rId5"/>
              </a:rPr>
              <a:t>www.nvoad.org</a:t>
            </a:r>
            <a:r>
              <a:rPr lang="en-US" sz="3200" dirty="0" smtClean="0"/>
              <a:t>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Church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Continuity of operations planning</a:t>
            </a:r>
          </a:p>
          <a:p>
            <a:pPr lvl="1"/>
            <a:r>
              <a:rPr lang="en-US" dirty="0" smtClean="0"/>
              <a:t>How will you hold worship services after a disaster?</a:t>
            </a:r>
          </a:p>
          <a:p>
            <a:pPr lvl="1"/>
            <a:r>
              <a:rPr lang="en-US" dirty="0" smtClean="0"/>
              <a:t>Do you have important documents saved?</a:t>
            </a:r>
          </a:p>
          <a:p>
            <a:pPr lvl="1"/>
            <a:r>
              <a:rPr lang="en-US" dirty="0" smtClean="0"/>
              <a:t>How will you be in communication with members?</a:t>
            </a:r>
          </a:p>
          <a:p>
            <a:pPr lvl="1"/>
            <a:r>
              <a:rPr lang="en-US" dirty="0" smtClean="0"/>
              <a:t>Who’s in charge?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Response </a:t>
            </a:r>
            <a:r>
              <a:rPr lang="en-US" dirty="0"/>
              <a:t>planning </a:t>
            </a:r>
          </a:p>
          <a:p>
            <a:pPr lvl="1"/>
            <a:r>
              <a:rPr lang="en-US" dirty="0"/>
              <a:t>Do you have evacuation plans?</a:t>
            </a:r>
          </a:p>
          <a:p>
            <a:pPr lvl="1"/>
            <a:r>
              <a:rPr lang="en-US" dirty="0"/>
              <a:t>Do you have plans to provide shelter?</a:t>
            </a:r>
          </a:p>
          <a:p>
            <a:pPr lvl="1"/>
            <a:r>
              <a:rPr lang="en-US" dirty="0"/>
              <a:t>How will you handle </a:t>
            </a:r>
            <a:r>
              <a:rPr lang="en-US" dirty="0" smtClean="0"/>
              <a:t>donations / Should you handle donations?</a:t>
            </a:r>
            <a:endParaRPr lang="en-US" dirty="0"/>
          </a:p>
          <a:p>
            <a:pPr lvl="1"/>
            <a:r>
              <a:rPr lang="en-US" dirty="0"/>
              <a:t>What is your capacity to provide ____ service?</a:t>
            </a:r>
          </a:p>
          <a:p>
            <a:pPr lvl="1"/>
            <a:r>
              <a:rPr lang="en-US" dirty="0"/>
              <a:t>Does the local government /others know you are able to provide ____ service?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Individual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Response </a:t>
            </a:r>
            <a:r>
              <a:rPr lang="en-US" dirty="0"/>
              <a:t>planning </a:t>
            </a:r>
          </a:p>
          <a:p>
            <a:pPr lvl="1"/>
            <a:r>
              <a:rPr lang="en-US" dirty="0"/>
              <a:t>Do you have evacuation plans?</a:t>
            </a:r>
          </a:p>
          <a:p>
            <a:pPr lvl="1"/>
            <a:r>
              <a:rPr lang="en-US" dirty="0"/>
              <a:t>Do you have plans to </a:t>
            </a:r>
            <a:r>
              <a:rPr lang="en-US" dirty="0" smtClean="0"/>
              <a:t>shelter in place?</a:t>
            </a:r>
            <a:endParaRPr lang="en-US" dirty="0"/>
          </a:p>
          <a:p>
            <a:pPr lvl="1"/>
            <a:r>
              <a:rPr lang="en-US" dirty="0" smtClean="0"/>
              <a:t>Do you have an evacuation plan?</a:t>
            </a:r>
          </a:p>
          <a:p>
            <a:pPr lvl="1"/>
            <a:r>
              <a:rPr lang="en-US" dirty="0" smtClean="0"/>
              <a:t>Do you have a kit for sheltering in place?</a:t>
            </a:r>
          </a:p>
          <a:p>
            <a:pPr lvl="1"/>
            <a:r>
              <a:rPr lang="en-US" dirty="0" smtClean="0"/>
              <a:t>Do you have an evacuation kit?</a:t>
            </a:r>
          </a:p>
          <a:p>
            <a:pPr lvl="1"/>
            <a:r>
              <a:rPr lang="en-US" dirty="0" smtClean="0"/>
              <a:t>Are important documents in more than one secure location?</a:t>
            </a:r>
          </a:p>
          <a:p>
            <a:pPr lvl="1"/>
            <a:r>
              <a:rPr lang="en-US" dirty="0" smtClean="0"/>
              <a:t>Are important emergency contacts in place?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Early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Early response requires pre-planning focus and flexibility</a:t>
            </a:r>
          </a:p>
          <a:p>
            <a:r>
              <a:rPr lang="en-US" dirty="0" smtClean="0"/>
              <a:t>Communication throughout the disaster ministries network (CDC, Conf., National Setting and Network of Partners)</a:t>
            </a:r>
          </a:p>
          <a:p>
            <a:r>
              <a:rPr lang="en-US" dirty="0" smtClean="0"/>
              <a:t>Prior relationships, understanding of needs and clear understanding of the process.</a:t>
            </a:r>
          </a:p>
          <a:p>
            <a:r>
              <a:rPr lang="en-US" dirty="0" smtClean="0"/>
              <a:t>Clearly defined goals and objectives</a:t>
            </a:r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Congregational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Patient!  </a:t>
            </a:r>
          </a:p>
          <a:p>
            <a:pPr lvl="1"/>
            <a:r>
              <a:rPr lang="en-US" dirty="0" smtClean="0"/>
              <a:t>Recovery is Long-Term (Months to Years)</a:t>
            </a:r>
          </a:p>
          <a:p>
            <a:r>
              <a:rPr lang="en-US" dirty="0" smtClean="0"/>
              <a:t>PAY, PRAY, STAY  </a:t>
            </a:r>
            <a:r>
              <a:rPr lang="en-US" sz="1300" dirty="0">
                <a:hlinkClick r:id="rId2"/>
              </a:rPr>
              <a:t>http://www.cbsnews.com/videos/disaster-relief-donations-that-dont-bring-relief</a:t>
            </a:r>
            <a:r>
              <a:rPr lang="en-US" sz="1300" dirty="0"/>
              <a:t> </a:t>
            </a:r>
          </a:p>
          <a:p>
            <a:r>
              <a:rPr lang="en-US" dirty="0" smtClean="0"/>
              <a:t>You don’t have to “fix” it all… and you can’t!</a:t>
            </a:r>
          </a:p>
          <a:p>
            <a:pPr lvl="1"/>
            <a:r>
              <a:rPr lang="en-US" dirty="0" smtClean="0"/>
              <a:t>There are a multitude of organizations that provide different services and support after a disaster.</a:t>
            </a:r>
          </a:p>
          <a:p>
            <a:r>
              <a:rPr lang="en-US" dirty="0" smtClean="0"/>
              <a:t>Be careful to think through your response! </a:t>
            </a:r>
          </a:p>
          <a:p>
            <a:pPr lvl="1"/>
            <a:r>
              <a:rPr lang="en-US" dirty="0" smtClean="0"/>
              <a:t>Is it appropriate? Not all responses have a positive impact. </a:t>
            </a:r>
            <a:endParaRPr lang="en-US" dirty="0"/>
          </a:p>
          <a:p>
            <a:r>
              <a:rPr lang="en-US" dirty="0" smtClean="0"/>
              <a:t>Use the existing structures to your benefit. </a:t>
            </a:r>
          </a:p>
          <a:p>
            <a:pPr lvl="1"/>
            <a:r>
              <a:rPr lang="en-US" dirty="0" smtClean="0"/>
              <a:t>There is no need to recreate the wheel.</a:t>
            </a:r>
          </a:p>
          <a:p>
            <a:r>
              <a:rPr lang="en-US" dirty="0" smtClean="0"/>
              <a:t>Document Everything!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Congregational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your contact tree to identify any members that have been impacted.</a:t>
            </a:r>
          </a:p>
          <a:p>
            <a:r>
              <a:rPr lang="en-US" dirty="0" smtClean="0"/>
              <a:t>Share information about where/how they can receive support. (MARC, 211, etc.)</a:t>
            </a:r>
          </a:p>
          <a:p>
            <a:r>
              <a:rPr lang="en-US" dirty="0" smtClean="0"/>
              <a:t>Join conference calls to glean information(VOAD, COAD)</a:t>
            </a:r>
          </a:p>
          <a:p>
            <a:r>
              <a:rPr lang="en-US" dirty="0" smtClean="0"/>
              <a:t>Provide information about appropriate ways to support response/recovery.</a:t>
            </a:r>
          </a:p>
          <a:p>
            <a:r>
              <a:rPr lang="en-US" dirty="0" smtClean="0"/>
              <a:t>Focus on your role as the congregational leader</a:t>
            </a:r>
          </a:p>
          <a:p>
            <a:pPr lvl="1"/>
            <a:r>
              <a:rPr lang="en-US" dirty="0" smtClean="0"/>
              <a:t>Allow others to take on coordination of volunteers, information sharing,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5641848" cy="990600"/>
          </a:xfrm>
          <a:ln/>
        </p:spPr>
        <p:txBody>
          <a:bodyPr/>
          <a:lstStyle/>
          <a:p>
            <a:r>
              <a:rPr lang="en-US" altLang="en-US" dirty="0"/>
              <a:t>Long-Term Recovery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That time following a disaster in which agencies and organizations help affected persons and communities to develop and implement plans and structures for an extended recovery over a period of </a:t>
            </a:r>
            <a:r>
              <a:rPr lang="en-US" altLang="en-US" dirty="0" smtClean="0">
                <a:cs typeface="Times New Roman" pitchFamily="18" charset="0"/>
              </a:rPr>
              <a:t>time in order to address unmet needs.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>
              <a:cs typeface="Times New Roman" pitchFamily="18" charset="0"/>
            </a:endParaRP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Long-Term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Relationships, Relationships, Relationships! </a:t>
            </a:r>
          </a:p>
          <a:p>
            <a:r>
              <a:rPr lang="en-US" dirty="0" smtClean="0"/>
              <a:t>Every community is unique, every disaster is different, every response is one of a kind.</a:t>
            </a:r>
          </a:p>
          <a:p>
            <a:r>
              <a:rPr lang="en-US" dirty="0" smtClean="0"/>
              <a:t>Recovery begins and ends locally</a:t>
            </a:r>
          </a:p>
          <a:p>
            <a:r>
              <a:rPr lang="en-US" dirty="0" smtClean="0"/>
              <a:t>Identifying “unmet” needs (Case Management)</a:t>
            </a:r>
          </a:p>
          <a:p>
            <a:r>
              <a:rPr lang="en-US" dirty="0" smtClean="0"/>
              <a:t>Collaborative unbiased recovery focused on vulnerable populations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1676400"/>
            <a:ext cx="341085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Relationships! Relationships!</a:t>
            </a:r>
            <a:br>
              <a:rPr lang="en-US" dirty="0" smtClean="0"/>
            </a:br>
            <a:r>
              <a:rPr lang="en-US" dirty="0" smtClean="0"/>
              <a:t>Relationships!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4172388"/>
              </p:ext>
            </p:extLst>
          </p:nvPr>
        </p:nvGraphicFramePr>
        <p:xfrm>
          <a:off x="1600200" y="1524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228600"/>
            <a:ext cx="457504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56D2D-F267-4A3F-AF70-F13483575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5CC2A-865D-4D7A-B42B-EDEF7041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1990D-63D2-44A4-8E0D-38106902C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BD6F87-2207-4F2A-8D44-D03E719A2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4CC51-2C52-4977-B8FD-31B66FCFE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092D9-8601-4F73-AD98-AA1A2A421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65B6D-2CAF-4362-9143-7A406023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E30D4F-2571-46F9-88C0-B50B9CA8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440D3-AEA9-434C-AC15-3AF31596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20120-BA8E-49A3-ADDB-D6A88332A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FB0CA-34D9-4282-ACA3-9F809AC64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FB695-59E4-4FF9-B178-8C83B7C8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A2910-616D-4686-9B25-A05D7951B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5641848" cy="990600"/>
          </a:xfrm>
          <a:ln/>
        </p:spPr>
        <p:txBody>
          <a:bodyPr>
            <a:normAutofit/>
          </a:bodyPr>
          <a:lstStyle/>
          <a:p>
            <a:r>
              <a:rPr lang="en-US" altLang="en-US" dirty="0"/>
              <a:t>Who Has Unmet Needs?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r>
              <a:rPr lang="en-US" altLang="en-US" dirty="0"/>
              <a:t>People who fall through cracks for </a:t>
            </a:r>
            <a:r>
              <a:rPr lang="en-US" altLang="en-US" dirty="0" smtClean="0"/>
              <a:t>receiving </a:t>
            </a:r>
            <a:r>
              <a:rPr lang="en-US" altLang="en-US" dirty="0"/>
              <a:t>critical </a:t>
            </a:r>
            <a:r>
              <a:rPr lang="en-US" altLang="en-US" dirty="0" smtClean="0"/>
              <a:t>assistance and support.</a:t>
            </a:r>
            <a:endParaRPr lang="en-US" altLang="en-US" dirty="0"/>
          </a:p>
          <a:p>
            <a:r>
              <a:rPr lang="en-US" altLang="en-US" dirty="0"/>
              <a:t>People who will not receive enough aid for required repairs or rebuilding to restore safe, sanitary, secure </a:t>
            </a:r>
            <a:r>
              <a:rPr lang="en-US" altLang="en-US" dirty="0" smtClean="0"/>
              <a:t>home.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Recovery Group (LTRG)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900" dirty="0" smtClean="0"/>
              <a:t>To draw upon community assets and resources to effectively </a:t>
            </a:r>
            <a:r>
              <a:rPr lang="en-US" sz="3900" dirty="0"/>
              <a:t>and </a:t>
            </a:r>
            <a:r>
              <a:rPr lang="en-US" sz="3900" dirty="0" smtClean="0"/>
              <a:t>efficiently coordinate and respond to unmet long-term needs within a community.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3403727"/>
              </p:ext>
            </p:extLst>
          </p:nvPr>
        </p:nvGraphicFramePr>
        <p:xfrm>
          <a:off x="552449" y="385762"/>
          <a:ext cx="8039101" cy="608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2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5017397"/>
              </p:ext>
            </p:extLst>
          </p:nvPr>
        </p:nvGraphicFramePr>
        <p:xfrm>
          <a:off x="552449" y="385762"/>
          <a:ext cx="8039101" cy="608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48036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Collaboration </a:t>
            </a:r>
            <a:r>
              <a:rPr lang="en-US" altLang="en-US" dirty="0" smtClean="0"/>
              <a:t>Within the LTRG</a:t>
            </a:r>
            <a:endParaRPr lang="en-US" alt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Common Goal: Help survivors that have unmet needs</a:t>
            </a:r>
          </a:p>
          <a:p>
            <a:r>
              <a:rPr lang="en-US" altLang="en-US" dirty="0" smtClean="0"/>
              <a:t>Sets goals and standards appropriate for its community</a:t>
            </a:r>
          </a:p>
          <a:p>
            <a:r>
              <a:rPr lang="en-US" altLang="en-US" dirty="0" smtClean="0"/>
              <a:t>Eliminates </a:t>
            </a:r>
            <a:r>
              <a:rPr lang="en-US" altLang="en-US" dirty="0"/>
              <a:t>duplication of services, resulting in a more efficient </a:t>
            </a:r>
            <a:r>
              <a:rPr lang="en-US" altLang="en-US" dirty="0" smtClean="0"/>
              <a:t>response.</a:t>
            </a:r>
            <a:endParaRPr lang="en-US" altLang="en-US" dirty="0"/>
          </a:p>
          <a:p>
            <a:r>
              <a:rPr lang="en-US" altLang="en-US" dirty="0"/>
              <a:t>Expands resource </a:t>
            </a:r>
            <a:r>
              <a:rPr lang="en-US" altLang="en-US" dirty="0" smtClean="0"/>
              <a:t>availability.</a:t>
            </a:r>
          </a:p>
          <a:p>
            <a:r>
              <a:rPr lang="en-US" altLang="en-US" dirty="0" smtClean="0"/>
              <a:t>Engages a wide variety of local, regional and national partners.</a:t>
            </a:r>
            <a:endParaRPr lang="en-US" altLang="en-US" dirty="0"/>
          </a:p>
          <a:p>
            <a:r>
              <a:rPr lang="en-US" altLang="en-US" dirty="0"/>
              <a:t>Enhances problem solving through cross pollination of </a:t>
            </a:r>
            <a:r>
              <a:rPr lang="en-US" altLang="en-US" dirty="0" smtClean="0"/>
              <a:t>ideas.</a:t>
            </a:r>
          </a:p>
          <a:p>
            <a:r>
              <a:rPr lang="en-US" altLang="en-US" dirty="0" smtClean="0"/>
              <a:t>Ensures available resources are used for the recovery.</a:t>
            </a:r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50322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Ingredients for </a:t>
            </a:r>
            <a:r>
              <a:rPr lang="en-US" altLang="en-US" dirty="0" smtClean="0"/>
              <a:t>a Successful LTRG</a:t>
            </a:r>
            <a:endParaRPr lang="en-US" alt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8382000" cy="4191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Commitment to a common goal of responding to unmet needs of individuals and families in the community.</a:t>
            </a:r>
          </a:p>
          <a:p>
            <a:r>
              <a:rPr lang="en-US" altLang="en-US" dirty="0" smtClean="0"/>
              <a:t>Commitment </a:t>
            </a:r>
            <a:r>
              <a:rPr lang="en-US" altLang="en-US" dirty="0"/>
              <a:t>to participate in shared </a:t>
            </a:r>
            <a:br>
              <a:rPr lang="en-US" altLang="en-US" dirty="0"/>
            </a:br>
            <a:r>
              <a:rPr lang="en-US" altLang="en-US" dirty="0" smtClean="0"/>
              <a:t>decision-making.</a:t>
            </a:r>
            <a:endParaRPr lang="en-US" altLang="en-US" dirty="0"/>
          </a:p>
          <a:p>
            <a:r>
              <a:rPr lang="en-US" altLang="en-US" dirty="0"/>
              <a:t>Willingness to share information, resources, and </a:t>
            </a:r>
            <a:r>
              <a:rPr lang="en-US" altLang="en-US" dirty="0" smtClean="0"/>
              <a:t>tasks. </a:t>
            </a:r>
            <a:endParaRPr lang="en-US" altLang="en-US" dirty="0"/>
          </a:p>
          <a:p>
            <a:r>
              <a:rPr lang="en-US" altLang="en-US" dirty="0"/>
              <a:t>Professional sense of respect for individual team </a:t>
            </a:r>
            <a:r>
              <a:rPr lang="en-US" altLang="en-US" dirty="0" smtClean="0"/>
              <a:t>members.</a:t>
            </a:r>
          </a:p>
          <a:p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LTRG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4167779"/>
              </p:ext>
            </p:extLst>
          </p:nvPr>
        </p:nvGraphicFramePr>
        <p:xfrm>
          <a:off x="1905000" y="1524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*Recovery Group should represent the diversity of the community being served.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6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56D2D-F267-4A3F-AF70-F13483575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F3E53-B8FD-4B2A-A888-DC8197CC8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5328A-5ACE-4915-A4B8-3CB2B8E73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F5A30-11F0-47FF-9C68-BAB3AC22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16FD8-DDB5-45B5-8F5C-8EE10994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30B90-3B80-49FF-B613-F06E68A9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0B29C-2DBB-468B-B892-4EEA06FE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30751-291C-4C41-A054-304EEC6AD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94EB7-7043-49D0-BDF4-F17657B26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05446-4328-4380-B58F-0B85C4A02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8F4C8-8A46-4365-8DF3-ABA3A0E3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6EA69-3D75-4004-9901-0C93C22A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6EAA6-47F7-41C2-8364-9B638EC99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a LTRG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7470226"/>
              </p:ext>
            </p:extLst>
          </p:nvPr>
        </p:nvGraphicFramePr>
        <p:xfrm>
          <a:off x="304800" y="1524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56D2D-F267-4A3F-AF70-F13483575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F3E53-B8FD-4B2A-A888-DC8197CC8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5328A-5ACE-4915-A4B8-3CB2B8E73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DB8A4-2BF5-4E56-9DD7-12597E1E9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6BE2F0-0808-43F4-868E-86A556486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F5A30-11F0-47FF-9C68-BAB3AC22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16FD8-DDB5-45B5-8F5C-8EE10994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30B90-3B80-49FF-B613-F06E68A9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0B29C-2DBB-468B-B892-4EEA06FE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DD9B7-D874-462E-BEDD-63504C2C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7D212-BF2A-4298-B25C-02358802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30751-291C-4C41-A054-304EEC6AD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94EB7-7043-49D0-BDF4-F17657B26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05446-4328-4380-B58F-0B85C4A02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8F4C8-8A46-4365-8DF3-ABA3A0E3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6EA69-3D75-4004-9901-0C93C22AA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6EAA6-47F7-41C2-8364-9B638EC99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7942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Disaster Case Management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16675"/>
            <a:ext cx="19050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Zach Wolgemuth  10/14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2"/>
            <a:ext cx="8229600" cy="4373563"/>
          </a:xfrm>
        </p:spPr>
        <p:txBody>
          <a:bodyPr/>
          <a:lstStyle/>
          <a:p>
            <a:pPr eaLnBrk="1" hangingPunct="1"/>
            <a:r>
              <a:rPr lang="en-US" dirty="0" smtClean="0"/>
              <a:t>Case management is a critical component of long-term recovery assistance</a:t>
            </a:r>
          </a:p>
          <a:p>
            <a:pPr eaLnBrk="1" hangingPunct="1"/>
            <a:r>
              <a:rPr lang="en-US" dirty="0" smtClean="0"/>
              <a:t>Process includes:</a:t>
            </a:r>
          </a:p>
          <a:p>
            <a:pPr lvl="1" eaLnBrk="1" hangingPunct="1"/>
            <a:r>
              <a:rPr lang="en-US" dirty="0" smtClean="0"/>
              <a:t>Needs evaluation</a:t>
            </a:r>
          </a:p>
          <a:p>
            <a:pPr lvl="1" eaLnBrk="1" hangingPunct="1"/>
            <a:r>
              <a:rPr lang="en-US" dirty="0" smtClean="0"/>
              <a:t>Confirmation of assistance received </a:t>
            </a:r>
          </a:p>
          <a:p>
            <a:pPr lvl="1" eaLnBrk="1" hangingPunct="1"/>
            <a:r>
              <a:rPr lang="en-US" dirty="0" smtClean="0"/>
              <a:t>Identification of unmet </a:t>
            </a:r>
          </a:p>
          <a:p>
            <a:pPr lvl="1" eaLnBrk="1" hangingPunct="1">
              <a:buNone/>
            </a:pPr>
            <a:r>
              <a:rPr lang="en-US" dirty="0" smtClean="0"/>
              <a:t>    needs and planning to </a:t>
            </a:r>
          </a:p>
          <a:p>
            <a:pPr lvl="1" eaLnBrk="1" hangingPunct="1">
              <a:buNone/>
            </a:pPr>
            <a:r>
              <a:rPr lang="en-US" dirty="0" smtClean="0"/>
              <a:t>    address unmet needs</a:t>
            </a:r>
          </a:p>
          <a:p>
            <a:endParaRPr lang="en-US" dirty="0"/>
          </a:p>
        </p:txBody>
      </p:sp>
      <p:pic>
        <p:nvPicPr>
          <p:cNvPr id="25610" name="Picture 10" descr="C:\Documents and Settings\spratt-harrington\Local Settings\Temporary Internet Files\Content.IE5\P77C4N9E\MC9000713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2"/>
            <a:ext cx="3581400" cy="2514359"/>
          </a:xfrm>
          <a:prstGeom prst="rect">
            <a:avLst/>
          </a:prstGeom>
          <a:noFill/>
        </p:spPr>
      </p:pic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Jane Doe:</a:t>
            </a:r>
          </a:p>
          <a:p>
            <a:pPr lvl="1"/>
            <a:r>
              <a:rPr lang="en-US" dirty="0" smtClean="0"/>
              <a:t>$65,000 damage to house</a:t>
            </a:r>
          </a:p>
          <a:p>
            <a:pPr lvl="1"/>
            <a:r>
              <a:rPr lang="en-US" dirty="0" smtClean="0"/>
              <a:t>Car destroyed</a:t>
            </a:r>
          </a:p>
          <a:p>
            <a:pPr lvl="1"/>
            <a:r>
              <a:rPr lang="en-US" dirty="0" smtClean="0"/>
              <a:t>No insurance</a:t>
            </a:r>
          </a:p>
          <a:p>
            <a:pPr lvl="1"/>
            <a:r>
              <a:rPr lang="en-US" dirty="0" smtClean="0"/>
              <a:t>Did not qualify for SBA Loan</a:t>
            </a:r>
          </a:p>
          <a:p>
            <a:pPr lvl="1"/>
            <a:r>
              <a:rPr lang="en-US" dirty="0" smtClean="0"/>
              <a:t>Continued Mortgage payment</a:t>
            </a:r>
          </a:p>
          <a:p>
            <a:pPr lvl="1"/>
            <a:r>
              <a:rPr lang="en-US" dirty="0" smtClean="0"/>
              <a:t> Rent/expenses per month $500 in excess of salary</a:t>
            </a:r>
          </a:p>
          <a:p>
            <a:r>
              <a:rPr lang="en-US" dirty="0"/>
              <a:t>Resources:</a:t>
            </a:r>
          </a:p>
          <a:p>
            <a:pPr lvl="1"/>
            <a:r>
              <a:rPr lang="en-US" dirty="0" smtClean="0"/>
              <a:t>Savings $12,000 </a:t>
            </a:r>
          </a:p>
          <a:p>
            <a:pPr lvl="1"/>
            <a:r>
              <a:rPr lang="en-US" dirty="0" smtClean="0"/>
              <a:t>FEMA </a:t>
            </a:r>
            <a:r>
              <a:rPr lang="en-US" dirty="0"/>
              <a:t>MAX Grant $32,900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704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Responding to the call of our Christ-centered faith, UCC Disaster Ministries supports holistic community recovery, worldwide, by engaging supporters, volunteers and partners to focus on preparedness, emergency relief and long-term recovery. </a:t>
            </a:r>
            <a:endParaRPr lang="en-US" dirty="0"/>
          </a:p>
        </p:txBody>
      </p:sp>
      <p:pic>
        <p:nvPicPr>
          <p:cNvPr id="4098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89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(6 months 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Jane Doe:</a:t>
            </a:r>
          </a:p>
          <a:p>
            <a:pPr lvl="1"/>
            <a:r>
              <a:rPr lang="en-US" dirty="0" smtClean="0"/>
              <a:t>Total Cash Resources $44,900</a:t>
            </a:r>
          </a:p>
          <a:p>
            <a:pPr lvl="3"/>
            <a:r>
              <a:rPr lang="en-US" dirty="0" smtClean="0"/>
              <a:t>- $12,000 to purchase vehicle (needed for work)</a:t>
            </a:r>
          </a:p>
          <a:p>
            <a:pPr lvl="3"/>
            <a:r>
              <a:rPr lang="en-US" dirty="0" smtClean="0"/>
              <a:t>- $3,000 Excess expenses (above salary)</a:t>
            </a:r>
          </a:p>
          <a:p>
            <a:pPr lvl="1"/>
            <a:r>
              <a:rPr lang="en-US" dirty="0" smtClean="0"/>
              <a:t>Total cash assets after 6 months = $29,900</a:t>
            </a:r>
          </a:p>
          <a:p>
            <a:pPr lvl="1"/>
            <a:r>
              <a:rPr lang="en-US" dirty="0" smtClean="0"/>
              <a:t>Total Unmet need = $65,000</a:t>
            </a:r>
          </a:p>
          <a:p>
            <a:pPr lvl="3"/>
            <a:r>
              <a:rPr lang="en-US" dirty="0" smtClean="0"/>
              <a:t>Labor = $25,000</a:t>
            </a:r>
          </a:p>
          <a:p>
            <a:pPr lvl="3"/>
            <a:r>
              <a:rPr lang="en-US" dirty="0" smtClean="0"/>
              <a:t>Materials = $40,000</a:t>
            </a:r>
          </a:p>
          <a:p>
            <a:r>
              <a:rPr lang="en-US" dirty="0" smtClean="0"/>
              <a:t>Total Financial Deficit/Unmet Need: $35,100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184648" cy="990600"/>
          </a:xfrm>
        </p:spPr>
        <p:txBody>
          <a:bodyPr/>
          <a:lstStyle/>
          <a:p>
            <a:r>
              <a:rPr lang="en-US" dirty="0" smtClean="0"/>
              <a:t>LTRG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Financial Deficit/Unmet Need: $</a:t>
            </a:r>
            <a:r>
              <a:rPr lang="en-US" dirty="0" smtClean="0"/>
              <a:t>35,100</a:t>
            </a:r>
          </a:p>
          <a:p>
            <a:pPr lvl="3"/>
            <a:r>
              <a:rPr lang="en-US" dirty="0"/>
              <a:t>$25,000 (Labor)</a:t>
            </a:r>
          </a:p>
          <a:p>
            <a:pPr lvl="3"/>
            <a:r>
              <a:rPr lang="en-US" dirty="0"/>
              <a:t>$10,100 (Const. Materials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LTRG Response:</a:t>
            </a:r>
          </a:p>
          <a:p>
            <a:pPr lvl="3"/>
            <a:r>
              <a:rPr lang="en-US" dirty="0" smtClean="0"/>
              <a:t>In-Kind </a:t>
            </a:r>
            <a:r>
              <a:rPr lang="en-US" dirty="0"/>
              <a:t>sheetrock ($1,500)</a:t>
            </a:r>
          </a:p>
          <a:p>
            <a:pPr lvl="3"/>
            <a:r>
              <a:rPr lang="en-US" dirty="0"/>
              <a:t>Grants/donations from LTRG ($8,600)</a:t>
            </a:r>
          </a:p>
          <a:p>
            <a:pPr lvl="3"/>
            <a:r>
              <a:rPr lang="en-US" dirty="0"/>
              <a:t>VOAD agency labor ($25,000)</a:t>
            </a:r>
          </a:p>
          <a:p>
            <a:endParaRPr lang="en-US" dirty="0"/>
          </a:p>
        </p:txBody>
      </p:sp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70448" cy="990600"/>
          </a:xfrm>
        </p:spPr>
        <p:txBody>
          <a:bodyPr/>
          <a:lstStyle/>
          <a:p>
            <a:r>
              <a:rPr lang="en-US" dirty="0" smtClean="0"/>
              <a:t>Volunteer Management</a:t>
            </a:r>
            <a:endParaRPr lang="en-US" dirty="0"/>
          </a:p>
        </p:txBody>
      </p:sp>
      <p:pic>
        <p:nvPicPr>
          <p:cNvPr id="8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Hosting</a:t>
            </a:r>
          </a:p>
          <a:p>
            <a:r>
              <a:rPr lang="en-US" altLang="en-US" dirty="0" smtClean="0"/>
              <a:t>Orientation</a:t>
            </a:r>
          </a:p>
          <a:p>
            <a:r>
              <a:rPr lang="en-US" altLang="en-US" dirty="0" smtClean="0"/>
              <a:t>Planning work</a:t>
            </a:r>
          </a:p>
          <a:p>
            <a:r>
              <a:rPr lang="en-US" altLang="en-US" dirty="0" smtClean="0"/>
              <a:t>Coordinating people</a:t>
            </a:r>
          </a:p>
          <a:p>
            <a:r>
              <a:rPr lang="en-US" altLang="en-US" dirty="0" smtClean="0"/>
              <a:t>Working with other agencies and media</a:t>
            </a:r>
          </a:p>
          <a:p>
            <a:r>
              <a:rPr lang="en-US" altLang="en-US" dirty="0" smtClean="0"/>
              <a:t>Coordinating construction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en-US" dirty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5641848" cy="990600"/>
          </a:xfrm>
          <a:ln/>
        </p:spPr>
        <p:txBody>
          <a:bodyPr/>
          <a:lstStyle/>
          <a:p>
            <a:r>
              <a:rPr lang="en-US" altLang="en-US" dirty="0"/>
              <a:t>Hosting Responsibilities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Housing</a:t>
            </a:r>
          </a:p>
          <a:p>
            <a:r>
              <a:rPr lang="en-US" altLang="en-US" dirty="0"/>
              <a:t>Food</a:t>
            </a:r>
          </a:p>
          <a:p>
            <a:r>
              <a:rPr lang="en-US" altLang="en-US" dirty="0"/>
              <a:t>Transportation</a:t>
            </a:r>
          </a:p>
          <a:p>
            <a:r>
              <a:rPr lang="en-US" altLang="en-US" dirty="0" smtClean="0"/>
              <a:t>Recognition </a:t>
            </a:r>
            <a:r>
              <a:rPr lang="en-US" altLang="en-US" dirty="0"/>
              <a:t>and celebration</a:t>
            </a: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48036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At First </a:t>
            </a:r>
            <a:r>
              <a:rPr lang="en-US" altLang="en-US" dirty="0" smtClean="0"/>
              <a:t>Contact </a:t>
            </a:r>
            <a:br>
              <a:rPr lang="en-US" altLang="en-US" dirty="0" smtClean="0"/>
            </a:br>
            <a:r>
              <a:rPr lang="en-US" altLang="en-US" dirty="0" smtClean="0"/>
              <a:t>(prior to arrival)</a:t>
            </a:r>
            <a:endParaRPr lang="en-US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r>
              <a:rPr lang="en-US" altLang="en-US" dirty="0"/>
              <a:t>Introduce </a:t>
            </a:r>
            <a:r>
              <a:rPr lang="en-US" altLang="en-US" dirty="0" smtClean="0"/>
              <a:t>project and needs</a:t>
            </a:r>
            <a:endParaRPr lang="en-US" altLang="en-US" dirty="0"/>
          </a:p>
          <a:p>
            <a:r>
              <a:rPr lang="en-US" altLang="en-US" dirty="0"/>
              <a:t>Introduce tasks</a:t>
            </a:r>
          </a:p>
          <a:p>
            <a:r>
              <a:rPr lang="en-US" altLang="en-US" dirty="0"/>
              <a:t>Send required forms</a:t>
            </a: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50322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Orientation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(upon arrival)</a:t>
            </a:r>
            <a:endParaRPr lang="en-US" alt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 the big picture</a:t>
            </a:r>
          </a:p>
          <a:p>
            <a:r>
              <a:rPr lang="en-US" altLang="en-US" dirty="0"/>
              <a:t>Address concerns; answer </a:t>
            </a:r>
            <a:r>
              <a:rPr lang="en-US" altLang="en-US" dirty="0" smtClean="0"/>
              <a:t>questions</a:t>
            </a:r>
          </a:p>
          <a:p>
            <a:r>
              <a:rPr lang="en-US" altLang="en-US" dirty="0" smtClean="0"/>
              <a:t>Safety Issues</a:t>
            </a:r>
          </a:p>
          <a:p>
            <a:r>
              <a:rPr lang="en-US" altLang="en-US" dirty="0" smtClean="0"/>
              <a:t>Set appropriate expectations</a:t>
            </a:r>
            <a:endParaRPr lang="en-US" altLang="en-US" dirty="0"/>
          </a:p>
          <a:p>
            <a:r>
              <a:rPr lang="en-US" altLang="en-US" dirty="0"/>
              <a:t>Provide key information</a:t>
            </a:r>
          </a:p>
          <a:p>
            <a:pPr lvl="1"/>
            <a:r>
              <a:rPr lang="en-US" altLang="en-US" dirty="0"/>
              <a:t>About disaster</a:t>
            </a:r>
          </a:p>
          <a:p>
            <a:pPr lvl="1"/>
            <a:r>
              <a:rPr lang="en-US" altLang="en-US" dirty="0"/>
              <a:t>About community</a:t>
            </a:r>
          </a:p>
          <a:p>
            <a:pPr lvl="1"/>
            <a:r>
              <a:rPr lang="en-US" altLang="en-US" dirty="0"/>
              <a:t>About recovery </a:t>
            </a:r>
            <a:r>
              <a:rPr lang="en-US" altLang="en-US" dirty="0" smtClean="0"/>
              <a:t>effort</a:t>
            </a:r>
          </a:p>
          <a:p>
            <a:pPr lvl="1"/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5260848" cy="990600"/>
          </a:xfrm>
          <a:ln/>
        </p:spPr>
        <p:txBody>
          <a:bodyPr/>
          <a:lstStyle/>
          <a:p>
            <a:r>
              <a:rPr lang="en-US" altLang="en-US" dirty="0"/>
              <a:t>Planning Components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r>
              <a:rPr lang="en-US" altLang="en-US" dirty="0"/>
              <a:t>Volunteer job descriptions</a:t>
            </a:r>
          </a:p>
          <a:p>
            <a:r>
              <a:rPr lang="en-US" altLang="en-US" dirty="0"/>
              <a:t>Matching jobs and skills</a:t>
            </a:r>
          </a:p>
          <a:p>
            <a:r>
              <a:rPr lang="en-US" altLang="en-US" dirty="0"/>
              <a:t>Tracking volunteer hours</a:t>
            </a:r>
          </a:p>
          <a:p>
            <a:r>
              <a:rPr lang="en-US" altLang="en-US" dirty="0"/>
              <a:t>Setting high </a:t>
            </a:r>
            <a:r>
              <a:rPr lang="en-US" altLang="en-US" dirty="0" smtClean="0"/>
              <a:t>standards</a:t>
            </a:r>
          </a:p>
          <a:p>
            <a:r>
              <a:rPr lang="en-US" altLang="en-US" dirty="0" smtClean="0"/>
              <a:t>Planning for proper management</a:t>
            </a:r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489448" cy="990600"/>
          </a:xfrm>
          <a:ln/>
        </p:spPr>
        <p:txBody>
          <a:bodyPr/>
          <a:lstStyle/>
          <a:p>
            <a:r>
              <a:rPr lang="en-US" altLang="en-US" dirty="0"/>
              <a:t>Task Descriptions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 the job</a:t>
            </a:r>
          </a:p>
          <a:p>
            <a:pPr lvl="1"/>
            <a:r>
              <a:rPr lang="en-US" altLang="en-US" dirty="0"/>
              <a:t>Purpose</a:t>
            </a:r>
          </a:p>
          <a:p>
            <a:pPr lvl="1"/>
            <a:r>
              <a:rPr lang="en-US" altLang="en-US" dirty="0"/>
              <a:t>Responsibilities and tasks</a:t>
            </a:r>
          </a:p>
          <a:p>
            <a:pPr lvl="1"/>
            <a:r>
              <a:rPr lang="en-US" altLang="en-US" dirty="0"/>
              <a:t>Skill requirements</a:t>
            </a:r>
          </a:p>
          <a:p>
            <a:pPr lvl="1"/>
            <a:r>
              <a:rPr lang="en-US" altLang="en-US" dirty="0"/>
              <a:t>Reporting relationships</a:t>
            </a: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5413248" cy="990600"/>
          </a:xfrm>
          <a:ln/>
        </p:spPr>
        <p:txBody>
          <a:bodyPr/>
          <a:lstStyle/>
          <a:p>
            <a:r>
              <a:rPr lang="en-US" altLang="en-US" dirty="0"/>
              <a:t>Match Jobs and Skills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/>
              <a:t>Identify skills</a:t>
            </a:r>
          </a:p>
          <a:p>
            <a:pPr marL="990600" lvl="1" indent="-533400"/>
            <a:r>
              <a:rPr lang="en-US" altLang="en-US" dirty="0"/>
              <a:t>Use Individual Volunteer Survey</a:t>
            </a:r>
          </a:p>
          <a:p>
            <a:pPr marL="609600" indent="-609600"/>
            <a:r>
              <a:rPr lang="en-US" altLang="en-US" dirty="0"/>
              <a:t>Find best job for each </a:t>
            </a:r>
            <a:r>
              <a:rPr lang="en-US" altLang="en-US" dirty="0" smtClean="0"/>
              <a:t>volunteer</a:t>
            </a:r>
          </a:p>
          <a:p>
            <a:pPr marL="929640" lvl="1" indent="-609600"/>
            <a:r>
              <a:rPr lang="en-US" altLang="en-US" dirty="0" smtClean="0"/>
              <a:t>All volunteers should be utilized and supported</a:t>
            </a:r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565648" cy="990600"/>
          </a:xfrm>
          <a:ln/>
        </p:spPr>
        <p:txBody>
          <a:bodyPr/>
          <a:lstStyle/>
          <a:p>
            <a:r>
              <a:rPr lang="en-US" altLang="en-US" dirty="0"/>
              <a:t>Track Volunteer Hours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Track all volunteer time on projects</a:t>
            </a:r>
          </a:p>
          <a:p>
            <a:r>
              <a:rPr lang="en-US" altLang="en-US" dirty="0"/>
              <a:t>Use information to show recovery project contributions when requesting grants</a:t>
            </a: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944331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429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OGHS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2643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Undesignated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5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565648" cy="990600"/>
          </a:xfrm>
          <a:ln/>
        </p:spPr>
        <p:txBody>
          <a:bodyPr/>
          <a:lstStyle/>
          <a:p>
            <a:r>
              <a:rPr lang="en-US" altLang="en-US" dirty="0" smtClean="0"/>
              <a:t>Disaster Spiritual Care</a:t>
            </a:r>
            <a:endParaRPr lang="en-US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52600"/>
            <a:ext cx="8153400" cy="3505200"/>
          </a:xfrm>
        </p:spPr>
        <p:txBody>
          <a:bodyPr/>
          <a:lstStyle/>
          <a:p>
            <a:r>
              <a:rPr lang="en-US" altLang="en-US" dirty="0" smtClean="0"/>
              <a:t>Respect for diverse Faith Traditions </a:t>
            </a:r>
          </a:p>
          <a:p>
            <a:r>
              <a:rPr lang="en-US" altLang="en-US" dirty="0" smtClean="0"/>
              <a:t>Concern for confidentiality</a:t>
            </a:r>
          </a:p>
          <a:p>
            <a:r>
              <a:rPr lang="en-US" altLang="en-US" dirty="0" smtClean="0"/>
              <a:t>Do not Proselytize or Evangelize in the context of Disaster Spiritual Care</a:t>
            </a:r>
          </a:p>
          <a:p>
            <a:r>
              <a:rPr lang="en-US" altLang="en-US" dirty="0" smtClean="0"/>
              <a:t>Respect for Social Diversity</a:t>
            </a:r>
          </a:p>
          <a:p>
            <a:r>
              <a:rPr lang="en-US" altLang="en-US" dirty="0" smtClean="0"/>
              <a:t>Provide a calm listening presence</a:t>
            </a:r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5656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Who may need Spiritual Care</a:t>
            </a:r>
            <a:endParaRPr lang="en-US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Individuals/families/communities: </a:t>
            </a:r>
          </a:p>
          <a:p>
            <a:pPr lvl="1"/>
            <a:r>
              <a:rPr lang="en-US" altLang="en-US" dirty="0" smtClean="0"/>
              <a:t>Lost homes / displaced</a:t>
            </a:r>
          </a:p>
          <a:p>
            <a:pPr lvl="1"/>
            <a:r>
              <a:rPr lang="en-US" altLang="en-US" dirty="0" smtClean="0"/>
              <a:t>Lost businesses or livelihoods</a:t>
            </a:r>
          </a:p>
          <a:p>
            <a:pPr lvl="1"/>
            <a:r>
              <a:rPr lang="en-US" altLang="en-US" dirty="0" smtClean="0"/>
              <a:t>Lost loved ones / family, friends</a:t>
            </a:r>
          </a:p>
          <a:p>
            <a:pPr lvl="1"/>
            <a:r>
              <a:rPr lang="en-US" altLang="en-US" dirty="0" smtClean="0"/>
              <a:t>Separated families</a:t>
            </a:r>
            <a:endParaRPr lang="en-US" altLang="en-US" dirty="0"/>
          </a:p>
          <a:p>
            <a:r>
              <a:rPr lang="en-US" altLang="en-US" dirty="0" smtClean="0"/>
              <a:t>Injured people</a:t>
            </a:r>
          </a:p>
          <a:p>
            <a:r>
              <a:rPr lang="en-US" altLang="en-US" dirty="0" smtClean="0"/>
              <a:t>Emergency Personnel</a:t>
            </a:r>
            <a:endParaRPr lang="en-US" altLang="en-US" dirty="0"/>
          </a:p>
          <a:p>
            <a:r>
              <a:rPr lang="en-US" altLang="en-US" dirty="0" smtClean="0"/>
              <a:t>Relief workers</a:t>
            </a:r>
          </a:p>
          <a:p>
            <a:r>
              <a:rPr lang="en-US" altLang="en-US" dirty="0" smtClean="0"/>
              <a:t>Community leaders</a:t>
            </a:r>
          </a:p>
          <a:p>
            <a:r>
              <a:rPr lang="en-US" altLang="en-US" dirty="0" smtClean="0"/>
              <a:t>Pastors</a:t>
            </a:r>
          </a:p>
          <a:p>
            <a:r>
              <a:rPr lang="en-US" altLang="en-US" dirty="0" smtClean="0"/>
              <a:t>Hospital workers</a:t>
            </a:r>
          </a:p>
          <a:p>
            <a:r>
              <a:rPr lang="en-US" altLang="en-US" dirty="0" smtClean="0"/>
              <a:t>Law enforcement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565648" cy="990600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Questions and needs related to Spiritual Care</a:t>
            </a:r>
            <a:endParaRPr lang="en-US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r>
              <a:rPr lang="en-US" altLang="en-US" dirty="0" smtClean="0"/>
              <a:t>Struggles of faith and meaning</a:t>
            </a:r>
            <a:endParaRPr lang="en-US" altLang="en-US" dirty="0"/>
          </a:p>
          <a:p>
            <a:r>
              <a:rPr lang="en-US" altLang="en-US" dirty="0" smtClean="0"/>
              <a:t>Desire for religious/spiritual resources </a:t>
            </a:r>
          </a:p>
          <a:p>
            <a:r>
              <a:rPr lang="en-US" altLang="en-US" dirty="0" smtClean="0"/>
              <a:t>Need for contact and sense of belonging/community</a:t>
            </a:r>
          </a:p>
          <a:p>
            <a:r>
              <a:rPr lang="en-US" altLang="en-US" dirty="0" smtClean="0"/>
              <a:t>Need to gather with and share with other disaster survivors</a:t>
            </a:r>
          </a:p>
          <a:p>
            <a:endParaRPr lang="en-US" altLang="en-US" dirty="0"/>
          </a:p>
        </p:txBody>
      </p:sp>
      <p:pic>
        <p:nvPicPr>
          <p:cNvPr id="7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8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</a:t>
            </a:r>
            <a:r>
              <a:rPr lang="en-US" dirty="0"/>
              <a:t> </a:t>
            </a: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Provide lifesaving support throughout the entire disaster cycle.</a:t>
            </a:r>
          </a:p>
          <a:p>
            <a:r>
              <a:rPr lang="en-US" dirty="0" smtClean="0"/>
              <a:t>Collaborate </a:t>
            </a:r>
            <a:r>
              <a:rPr lang="en-US" dirty="0"/>
              <a:t>with partners to engage in underserved </a:t>
            </a:r>
            <a:r>
              <a:rPr lang="en-US" dirty="0" smtClean="0"/>
              <a:t>communities and </a:t>
            </a:r>
            <a:r>
              <a:rPr lang="en-US" dirty="0"/>
              <a:t>to fill gaps in services.</a:t>
            </a:r>
          </a:p>
          <a:p>
            <a:r>
              <a:rPr lang="en-US" dirty="0" smtClean="0"/>
              <a:t>Engage </a:t>
            </a:r>
            <a:r>
              <a:rPr lang="en-US" dirty="0"/>
              <a:t>local leadership to ensure disaster relief and recovery </a:t>
            </a:r>
            <a:r>
              <a:rPr lang="en-US" dirty="0" smtClean="0"/>
              <a:t>is equitable </a:t>
            </a:r>
            <a:r>
              <a:rPr lang="en-US" dirty="0"/>
              <a:t>and culturally appropriate.</a:t>
            </a:r>
          </a:p>
          <a:p>
            <a:r>
              <a:rPr lang="en-US" dirty="0" smtClean="0"/>
              <a:t>Build </a:t>
            </a:r>
            <a:r>
              <a:rPr lang="en-US" dirty="0"/>
              <a:t>capacity of local communities through technical and </a:t>
            </a:r>
            <a:r>
              <a:rPr lang="en-US" dirty="0" smtClean="0"/>
              <a:t>financial support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-304800"/>
            <a:ext cx="8153400" cy="990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6045501"/>
              </p:ext>
            </p:extLst>
          </p:nvPr>
        </p:nvGraphicFramePr>
        <p:xfrm>
          <a:off x="228600" y="1244600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5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18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</a:t>
            </a:r>
            <a:r>
              <a:rPr lang="en-US" dirty="0"/>
              <a:t>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Japan Earthquakes</a:t>
            </a:r>
          </a:p>
          <a:p>
            <a:r>
              <a:rPr lang="en-US" dirty="0" smtClean="0"/>
              <a:t>Nepal Earthquake</a:t>
            </a:r>
          </a:p>
          <a:p>
            <a:r>
              <a:rPr lang="en-US" dirty="0" smtClean="0"/>
              <a:t>Philippines Typhoon </a:t>
            </a:r>
          </a:p>
          <a:p>
            <a:r>
              <a:rPr lang="en-US" dirty="0" smtClean="0"/>
              <a:t>Fiji Cyclone</a:t>
            </a:r>
          </a:p>
          <a:p>
            <a:r>
              <a:rPr lang="en-US" dirty="0" smtClean="0"/>
              <a:t>Ecuador Earthquake</a:t>
            </a:r>
          </a:p>
          <a:p>
            <a:endParaRPr lang="en-US" dirty="0" smtClean="0"/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79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 International Disaster Responses</a:t>
            </a:r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76400"/>
            <a:ext cx="5105400" cy="54530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Sri </a:t>
            </a:r>
            <a:r>
              <a:rPr lang="en-US" dirty="0">
                <a:hlinkClick r:id="rId3"/>
              </a:rPr>
              <a:t>Lanka (Floods)</a:t>
            </a:r>
            <a:endParaRPr lang="en-US" dirty="0"/>
          </a:p>
          <a:p>
            <a:r>
              <a:rPr lang="en-US" dirty="0">
                <a:hlinkClick r:id="rId3"/>
              </a:rPr>
              <a:t>India (Floods)</a:t>
            </a:r>
            <a:endParaRPr lang="en-US" dirty="0"/>
          </a:p>
          <a:p>
            <a:r>
              <a:rPr lang="en-US" dirty="0">
                <a:hlinkClick r:id="rId4"/>
              </a:rPr>
              <a:t>Pakistan (Earthquake)</a:t>
            </a:r>
            <a:endParaRPr lang="en-US" dirty="0"/>
          </a:p>
          <a:p>
            <a:r>
              <a:rPr lang="en-US" dirty="0">
                <a:hlinkClick r:id="rId5"/>
              </a:rPr>
              <a:t>Ecuador (Volcano)</a:t>
            </a:r>
            <a:endParaRPr lang="en-US" dirty="0"/>
          </a:p>
          <a:p>
            <a:r>
              <a:rPr lang="en-US" dirty="0"/>
              <a:t>Malawi (Flooding)</a:t>
            </a:r>
          </a:p>
          <a:p>
            <a:r>
              <a:rPr lang="en-US" dirty="0"/>
              <a:t>Lao People's Democratic Republic (Floods)</a:t>
            </a:r>
          </a:p>
          <a:p>
            <a:r>
              <a:rPr lang="en-US" dirty="0">
                <a:hlinkClick r:id="rId6"/>
              </a:rPr>
              <a:t>Myanmar (Cyclone)</a:t>
            </a:r>
            <a:endParaRPr lang="en-US" dirty="0"/>
          </a:p>
          <a:p>
            <a:r>
              <a:rPr lang="en-US" dirty="0">
                <a:hlinkClick r:id="rId7"/>
              </a:rPr>
              <a:t>Nepal (Earthquake)</a:t>
            </a:r>
            <a:endParaRPr lang="en-US" dirty="0"/>
          </a:p>
          <a:p>
            <a:r>
              <a:rPr lang="en-US" dirty="0"/>
              <a:t>Madagascar (Cyclone </a:t>
            </a:r>
            <a:r>
              <a:rPr lang="en-US" dirty="0" err="1"/>
              <a:t>Chedza</a:t>
            </a:r>
            <a:r>
              <a:rPr lang="en-US" dirty="0"/>
              <a:t>) 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676400"/>
            <a:ext cx="5105400" cy="5257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8"/>
              </a:rPr>
              <a:t>Vanuatu </a:t>
            </a:r>
            <a:r>
              <a:rPr lang="en-US" dirty="0">
                <a:hlinkClick r:id="rId8"/>
              </a:rPr>
              <a:t>(Cyclone Pam)</a:t>
            </a:r>
            <a:endParaRPr lang="en-US" dirty="0"/>
          </a:p>
          <a:p>
            <a:r>
              <a:rPr lang="en-US" dirty="0"/>
              <a:t>Mozambique (Flooding)</a:t>
            </a:r>
          </a:p>
          <a:p>
            <a:r>
              <a:rPr lang="en-US" dirty="0"/>
              <a:t>Angola (Flooding)</a:t>
            </a:r>
          </a:p>
          <a:p>
            <a:r>
              <a:rPr lang="en-US" dirty="0"/>
              <a:t>Korea (Flooding)</a:t>
            </a:r>
          </a:p>
          <a:p>
            <a:r>
              <a:rPr lang="en-US" dirty="0">
                <a:hlinkClick r:id="rId9"/>
              </a:rPr>
              <a:t>Philippines (Typhoon Haiyan)</a:t>
            </a:r>
            <a:endParaRPr lang="en-US" dirty="0"/>
          </a:p>
          <a:p>
            <a:r>
              <a:rPr lang="en-US" dirty="0"/>
              <a:t>Japan (Earthquake / Tsunami)</a:t>
            </a:r>
          </a:p>
          <a:p>
            <a:r>
              <a:rPr lang="en-US" dirty="0"/>
              <a:t>Haiti (Earthquake)</a:t>
            </a:r>
          </a:p>
          <a:p>
            <a:r>
              <a:rPr lang="en-US" dirty="0"/>
              <a:t>Iraq (Fire)</a:t>
            </a:r>
          </a:p>
          <a:p>
            <a:r>
              <a:rPr lang="en-US" dirty="0"/>
              <a:t>China &amp; Taiwan (Typhoon </a:t>
            </a:r>
            <a:r>
              <a:rPr lang="en-US" dirty="0" err="1"/>
              <a:t>Soulelor</a:t>
            </a:r>
            <a:r>
              <a:rPr lang="en-US" dirty="0"/>
              <a:t>)</a:t>
            </a:r>
          </a:p>
          <a:p>
            <a:r>
              <a:rPr lang="en-US" dirty="0"/>
              <a:t>Philippines (Typhoon </a:t>
            </a:r>
            <a:r>
              <a:rPr lang="en-US" dirty="0" err="1"/>
              <a:t>Lando</a:t>
            </a:r>
            <a:r>
              <a:rPr lang="en-US" dirty="0"/>
              <a:t>)</a:t>
            </a:r>
          </a:p>
          <a:p>
            <a:r>
              <a:rPr lang="en-US" dirty="0"/>
              <a:t>Malawi (low food production due to weather)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79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2016 International Disaster Responses</a:t>
            </a:r>
            <a:endParaRPr lang="en-US" dirty="0"/>
          </a:p>
        </p:txBody>
      </p:sp>
      <p:pic>
        <p:nvPicPr>
          <p:cNvPr id="5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88055" y="1661886"/>
            <a:ext cx="5105400" cy="496751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Fiji (Tropical Cyclone)</a:t>
            </a:r>
            <a:endParaRPr lang="en-US" dirty="0"/>
          </a:p>
          <a:p>
            <a:r>
              <a:rPr lang="en-US" dirty="0"/>
              <a:t>Ethiopia (Drought, Hunger)</a:t>
            </a:r>
          </a:p>
          <a:p>
            <a:r>
              <a:rPr lang="en-US" dirty="0"/>
              <a:t>Democratic Republic of Congo (Floods)</a:t>
            </a:r>
          </a:p>
          <a:p>
            <a:r>
              <a:rPr lang="en-US" dirty="0"/>
              <a:t>Nepal (2015 Earthquake)</a:t>
            </a:r>
          </a:p>
          <a:p>
            <a:r>
              <a:rPr lang="en-US" dirty="0"/>
              <a:t>Philippines (2013 Typhoon Haiyan)</a:t>
            </a:r>
          </a:p>
          <a:p>
            <a:r>
              <a:rPr lang="en-US" dirty="0"/>
              <a:t>Zimbabwe (Drought)</a:t>
            </a:r>
          </a:p>
          <a:p>
            <a:r>
              <a:rPr lang="en-US" dirty="0"/>
              <a:t>Taiwan (Earthquake)</a:t>
            </a:r>
          </a:p>
          <a:p>
            <a:r>
              <a:rPr lang="en-US" dirty="0"/>
              <a:t>Japan (Earthquake)</a:t>
            </a:r>
          </a:p>
          <a:p>
            <a:r>
              <a:rPr lang="en-US" dirty="0"/>
              <a:t>Ecuador (Earthquake)</a:t>
            </a:r>
          </a:p>
        </p:txBody>
      </p:sp>
    </p:spTree>
    <p:extLst>
      <p:ext uri="{BB962C8B-B14F-4D97-AF65-F5344CB8AC3E}">
        <p14:creationId xmlns:p14="http://schemas.microsoft.com/office/powerpoint/2010/main" val="36006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to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Prayers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Keep volunteering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Financial </a:t>
            </a:r>
            <a:r>
              <a:rPr lang="en-US" dirty="0" smtClean="0">
                <a:solidFill>
                  <a:srgbClr val="000000"/>
                </a:solidFill>
              </a:rPr>
              <a:t>support 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Creative fund raisers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Large donors (corporations, businesses, estates, etc.)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Call out </a:t>
            </a:r>
            <a:r>
              <a:rPr lang="en-US" dirty="0" smtClean="0">
                <a:solidFill>
                  <a:srgbClr val="000000"/>
                </a:solidFill>
              </a:rPr>
              <a:t>leadership </a:t>
            </a:r>
            <a:r>
              <a:rPr lang="en-US" dirty="0">
                <a:solidFill>
                  <a:srgbClr val="000000"/>
                </a:solidFill>
              </a:rPr>
              <a:t>for training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Share </a:t>
            </a:r>
            <a:r>
              <a:rPr lang="en-US" dirty="0">
                <a:solidFill>
                  <a:srgbClr val="000000"/>
                </a:solidFill>
              </a:rPr>
              <a:t>your </a:t>
            </a:r>
            <a:r>
              <a:rPr lang="en-US" dirty="0" smtClean="0">
                <a:solidFill>
                  <a:srgbClr val="000000"/>
                </a:solidFill>
              </a:rPr>
              <a:t>story and experience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Encourage young people to be involved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Encourage almost retirees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Send your pictures and </a:t>
            </a:r>
            <a:r>
              <a:rPr lang="en-US" dirty="0" smtClean="0">
                <a:solidFill>
                  <a:srgbClr val="000000"/>
                </a:solidFill>
              </a:rPr>
              <a:t>stories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715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UCC Disaster Ministries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/>
              <a:t>			  Questions</a:t>
            </a:r>
            <a:endParaRPr lang="en-US" sz="4400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			Zach Wolgemuth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Executive, UCC Disaster Ministries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	        </a:t>
            </a:r>
            <a:r>
              <a:rPr lang="en-US" sz="2800" b="1" dirty="0" smtClean="0">
                <a:solidFill>
                  <a:srgbClr val="002060"/>
                </a:solidFill>
              </a:rPr>
              <a:t>Cell: 410-259-6194</a:t>
            </a: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	     wolgemuthz@ucc.org 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hlinkClick r:id="rId3"/>
              </a:rPr>
              <a:t>www.ucc.org/disaster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515814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2661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Emergency USA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5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6764" y="5663625"/>
            <a:ext cx="4831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100% Programmatic Work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2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906584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266182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International Emergency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6" name="Picture 2" descr="C:\Users\wolgemuthz\Desktop\DisasterMinistries_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5"/>
            <a:ext cx="2344738" cy="8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6764" y="5663625"/>
            <a:ext cx="4831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100% Programmatic Work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3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572</TotalTime>
  <Words>2876</Words>
  <Application>Microsoft Office PowerPoint</Application>
  <PresentationFormat>On-screen Show (4:3)</PresentationFormat>
  <Paragraphs>679</Paragraphs>
  <Slides>79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Median</vt:lpstr>
      <vt:lpstr>Office Theme</vt:lpstr>
      <vt:lpstr>Acrobat Document</vt:lpstr>
      <vt:lpstr>PowerPoint Presentation</vt:lpstr>
      <vt:lpstr> Theology of Disaster</vt:lpstr>
      <vt:lpstr>PowerPoint Presentation</vt:lpstr>
      <vt:lpstr> Disaster response and recovery begins and ends locally</vt:lpstr>
      <vt:lpstr>Relationships! Relationships! Relationships!</vt:lpstr>
      <vt:lpstr>Mission Statement</vt:lpstr>
      <vt:lpstr>PowerPoint Presentation</vt:lpstr>
      <vt:lpstr>PowerPoint Presentation</vt:lpstr>
      <vt:lpstr>PowerPoint Presentation</vt:lpstr>
      <vt:lpstr>What Creates Disaster</vt:lpstr>
      <vt:lpstr>Vulnerability</vt:lpstr>
      <vt:lpstr>Federal Disaster Declaration Process</vt:lpstr>
      <vt:lpstr>PowerPoint Presentation</vt:lpstr>
      <vt:lpstr>Types of Federal Assistance</vt:lpstr>
      <vt:lpstr>Sequence of Delivery</vt:lpstr>
      <vt:lpstr>Two Possible Sequences</vt:lpstr>
      <vt:lpstr>PowerPoint Presentation</vt:lpstr>
      <vt:lpstr>Disaster Response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Emotional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Gaps Exist</vt:lpstr>
      <vt:lpstr>Importance of a  Focused Role</vt:lpstr>
      <vt:lpstr>Empowering Survivors </vt:lpstr>
      <vt:lpstr>UCC DM Focus (Domestic)</vt:lpstr>
      <vt:lpstr>Domestic Partners</vt:lpstr>
      <vt:lpstr>CDC Role (Domestic)</vt:lpstr>
      <vt:lpstr>Preparedness</vt:lpstr>
      <vt:lpstr>PowerPoint Presentation</vt:lpstr>
      <vt:lpstr>Church Preparedness</vt:lpstr>
      <vt:lpstr>Individual Preparedness</vt:lpstr>
      <vt:lpstr>Early Response</vt:lpstr>
      <vt:lpstr>Congregational Response</vt:lpstr>
      <vt:lpstr>Congregational Response</vt:lpstr>
      <vt:lpstr>Long-Term Recovery</vt:lpstr>
      <vt:lpstr>Long-Term Recovery</vt:lpstr>
      <vt:lpstr>Who Has Unmet Needs? </vt:lpstr>
      <vt:lpstr>Long-Term Recovery Group (LTRG) Model</vt:lpstr>
      <vt:lpstr>PowerPoint Presentation</vt:lpstr>
      <vt:lpstr>PowerPoint Presentation</vt:lpstr>
      <vt:lpstr>Collaboration Within the LTRG</vt:lpstr>
      <vt:lpstr>Ingredients for a Successful LTRG</vt:lpstr>
      <vt:lpstr>LTRG Members</vt:lpstr>
      <vt:lpstr>Components of a LTRG</vt:lpstr>
      <vt:lpstr>Disaster Case Management</vt:lpstr>
      <vt:lpstr>Example</vt:lpstr>
      <vt:lpstr>Example (6 months later)</vt:lpstr>
      <vt:lpstr>LTRG Response</vt:lpstr>
      <vt:lpstr>Volunteer Management</vt:lpstr>
      <vt:lpstr>Hosting Responsibilities</vt:lpstr>
      <vt:lpstr>At First Contact  (prior to arrival)</vt:lpstr>
      <vt:lpstr>Orientation (upon arrival)</vt:lpstr>
      <vt:lpstr>Planning Components</vt:lpstr>
      <vt:lpstr>Task Descriptions</vt:lpstr>
      <vt:lpstr>Match Jobs and Skills</vt:lpstr>
      <vt:lpstr>Track Volunteer Hours</vt:lpstr>
      <vt:lpstr>Disaster Spiritual Care</vt:lpstr>
      <vt:lpstr>Who may need Spiritual Care</vt:lpstr>
      <vt:lpstr>Questions and needs related to Spiritual Care</vt:lpstr>
      <vt:lpstr>International Response</vt:lpstr>
      <vt:lpstr>PowerPoint Presentation</vt:lpstr>
      <vt:lpstr>International Updates</vt:lpstr>
      <vt:lpstr>2015 International Disaster Responses</vt:lpstr>
      <vt:lpstr>2016 International Disaster Responses</vt:lpstr>
      <vt:lpstr>How to Support</vt:lpstr>
      <vt:lpstr>UCC Disaster Ministries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Wolgemuth</dc:creator>
  <cp:lastModifiedBy>Scott Davis</cp:lastModifiedBy>
  <cp:revision>15</cp:revision>
  <dcterms:created xsi:type="dcterms:W3CDTF">2016-04-30T01:47:01Z</dcterms:created>
  <dcterms:modified xsi:type="dcterms:W3CDTF">2016-05-18T19:22:47Z</dcterms:modified>
</cp:coreProperties>
</file>