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59" r:id="rId5"/>
    <p:sldId id="283" r:id="rId6"/>
    <p:sldId id="276" r:id="rId7"/>
    <p:sldId id="282" r:id="rId8"/>
    <p:sldId id="284" r:id="rId9"/>
    <p:sldId id="285" r:id="rId10"/>
    <p:sldId id="288" r:id="rId11"/>
    <p:sldId id="277" r:id="rId12"/>
    <p:sldId id="289" r:id="rId13"/>
    <p:sldId id="290" r:id="rId14"/>
    <p:sldId id="291" r:id="rId15"/>
    <p:sldId id="265" r:id="rId16"/>
    <p:sldId id="266" r:id="rId17"/>
    <p:sldId id="268" r:id="rId18"/>
    <p:sldId id="269" r:id="rId19"/>
    <p:sldId id="270" r:id="rId20"/>
    <p:sldId id="271" r:id="rId21"/>
    <p:sldId id="274" r:id="rId22"/>
    <p:sldId id="275" r:id="rId23"/>
    <p:sldId id="28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2936" autoAdjust="0"/>
  </p:normalViewPr>
  <p:slideViewPr>
    <p:cSldViewPr>
      <p:cViewPr varScale="1">
        <p:scale>
          <a:sx n="77" d="100"/>
          <a:sy n="77" d="100"/>
        </p:scale>
        <p:origin x="-1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9B221-0646-4AB4-A4BC-020ACF31FFF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3D579-FB5E-4420-B019-9782D3C19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7759E-DD8E-4EFA-9724-6CBCC29DEB2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807689-7DB7-4AA2-9431-BA24F87A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8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7689-7DB7-4AA2-9431-BA24F87AB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3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7689-7DB7-4AA2-9431-BA24F87ABC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7689-7DB7-4AA2-9431-BA24F87ABCB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5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07689-7DB7-4AA2-9431-BA24F87ABC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1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643CAE-319C-430B-98B1-2B8E6F2F0D8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3F98CB-7FFE-4082-AAD6-125FD4E3E6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HCUCC" TargetMode="External"/><Relationship Id="rId5" Type="http://schemas.openxmlformats.org/officeDocument/2006/relationships/hyperlink" Target="https://twitter.com/UCCJustice808" TargetMode="External"/><Relationship Id="rId4" Type="http://schemas.openxmlformats.org/officeDocument/2006/relationships/hyperlink" Target="https://www.facebook.com/ucchawaii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73175"/>
            <a:ext cx="83820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Effective Social Media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for Church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81400"/>
            <a:ext cx="18288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81400"/>
            <a:ext cx="2286000" cy="1859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586162"/>
            <a:ext cx="1905266" cy="185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Facebook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Encourage congregation to tag themselves at church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 sermon lesson or quote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 something exciting in life of church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Develop church hashtag (#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HolyMolyChurch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79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dirty="0" smtClean="0"/>
              <a:t>Facebook for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5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Church Facebook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5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Three ideas: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 Live (stream from phone) for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Group for church members (prayer requests, announcements, testimonies)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Host Q&amp;A sessions to supplement (or as alternatives) to Bible studies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600200"/>
          </a:xfrm>
        </p:spPr>
        <p:txBody>
          <a:bodyPr/>
          <a:lstStyle/>
          <a:p>
            <a:r>
              <a:rPr lang="en-US" dirty="0" smtClean="0"/>
              <a:t>Reach Out to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Have each young person find a “follower worth following.” Someone who brings positivity and happiness into their social media space.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Attract young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 relevant (politics, viral videos,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Ask questions to youth</a:t>
            </a:r>
          </a:p>
        </p:txBody>
      </p:sp>
    </p:spTree>
    <p:extLst>
      <p:ext uri="{BB962C8B-B14F-4D97-AF65-F5344CB8AC3E}">
        <p14:creationId xmlns:p14="http://schemas.microsoft.com/office/powerpoint/2010/main" val="39048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Increase Your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Patience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Ask congregation to “Like” 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Announcement in weekly bulletin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“Like” other pages (find shares)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United Church of Christ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Hawaii Conference UCC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Church of the Holy Cross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Church of the Crossroads, Hawaii</a:t>
            </a:r>
          </a:p>
        </p:txBody>
      </p:sp>
    </p:spTree>
    <p:extLst>
      <p:ext uri="{BB962C8B-B14F-4D97-AF65-F5344CB8AC3E}">
        <p14:creationId xmlns:p14="http://schemas.microsoft.com/office/powerpoint/2010/main" val="37413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Increase Your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Tag other Pages in posts (increases reach)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Tag influencers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Join trending conversations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Schedule posts, optimizing for peak performance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Best practices for writing</a:t>
            </a:r>
          </a:p>
        </p:txBody>
      </p:sp>
    </p:spTree>
    <p:extLst>
      <p:ext uri="{BB962C8B-B14F-4D97-AF65-F5344CB8AC3E}">
        <p14:creationId xmlns:p14="http://schemas.microsoft.com/office/powerpoint/2010/main" val="8166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What is Twitter?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Broadcast short messages to the world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Follow other users</a:t>
            </a: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140 characters per “tweet”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Photos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Videos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Links</a:t>
            </a:r>
          </a:p>
          <a:p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56" y="304800"/>
            <a:ext cx="1219200" cy="99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2544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an account: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Username (@HCUCC)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Engaging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bio (hashtags, buzzwords)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reative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header &amp;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cover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photos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5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600200"/>
          </a:xfrm>
        </p:spPr>
        <p:txBody>
          <a:bodyPr/>
          <a:lstStyle/>
          <a:p>
            <a:r>
              <a:rPr lang="en-US" dirty="0" smtClean="0"/>
              <a:t>Twitter Basics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26372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Calibri" panose="020F0502020204030204" pitchFamily="34" charset="0"/>
              </a:rPr>
              <a:t>Tweet often (1-3 per day)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Calibri" panose="020F0502020204030204" pitchFamily="34" charset="0"/>
              </a:rPr>
              <a:t>Tweet pictures and videos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Calibri" panose="020F0502020204030204" pitchFamily="34" charset="0"/>
              </a:rPr>
              <a:t>Use </a:t>
            </a:r>
            <a:r>
              <a:rPr lang="en-US" sz="3400" dirty="0" smtClean="0">
                <a:latin typeface="Calibri" panose="020F0502020204030204" pitchFamily="34" charset="0"/>
              </a:rPr>
              <a:t>topical </a:t>
            </a:r>
            <a:r>
              <a:rPr lang="en-US" sz="3400" dirty="0" smtClean="0">
                <a:latin typeface="Calibri" panose="020F0502020204030204" pitchFamily="34" charset="0"/>
              </a:rPr>
              <a:t>hashtags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Calibri" panose="020F0502020204030204" pitchFamily="34" charset="0"/>
              </a:rPr>
              <a:t>Thank followers; give info about church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Calibri" panose="020F0502020204030204" pitchFamily="34" charset="0"/>
              </a:rPr>
              <a:t>Hashtags (#)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Hashtag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Hashtags = keyword searches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#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ChurchCulture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vs. #Church culture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annot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“register” a hashtag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Keep hashtags short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2 hashtags per post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relevant hashtags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One hashtag per church event (#CLE17)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4591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 Instagram or not to Instagram?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Can someone at your church produce pull quotes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Pictures = high quality, visually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interesting (more than just smiling faces)</a:t>
            </a: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mobile-only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More youth on Instagram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1"/>
            <a:ext cx="140874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600200"/>
          </a:xfrm>
        </p:spPr>
        <p:txBody>
          <a:bodyPr/>
          <a:lstStyle/>
          <a:p>
            <a:r>
              <a:rPr lang="en-US" dirty="0" smtClean="0"/>
              <a:t>Follow Us!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500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91186"/>
            <a:ext cx="1981200" cy="17048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0038" y="2057400"/>
            <a:ext cx="56943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libri" panose="020F0502020204030204" pitchFamily="34" charset="0"/>
              </a:rPr>
              <a:t>Hawaii Conference UCC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4"/>
              </a:rPr>
              <a:t>https://www.facebook.com/ucchawaii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4"/>
              </a:rPr>
              <a:t>/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001631"/>
            <a:ext cx="541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alibri" panose="020F0502020204030204" pitchFamily="34" charset="0"/>
              </a:rPr>
              <a:t>@UCCJustice808</a:t>
            </a:r>
          </a:p>
          <a:p>
            <a:r>
              <a:rPr lang="en-US" sz="2400" dirty="0">
                <a:latin typeface="Calibri" panose="020F0502020204030204" pitchFamily="34" charset="0"/>
                <a:hlinkClick r:id="rId5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twitter.com/UCCJustice808</a:t>
            </a:r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3400" dirty="0" smtClean="0">
                <a:latin typeface="Calibri" panose="020F0502020204030204" pitchFamily="34" charset="0"/>
              </a:rPr>
              <a:t>@HCUCC</a:t>
            </a:r>
            <a:endParaRPr lang="en-US" sz="3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hlinkClick r:id="rId6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hlinkClick r:id="rId6"/>
              </a:rPr>
              <a:t>twitter.com/HCUCC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Instagram: More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“Search &amp; Explore”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Find accounts similar to your church account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Like, comment on, and follow similar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accounts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Utilize Instagram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video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 sermon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quotes (graphics using </a:t>
            </a:r>
            <a:r>
              <a:rPr lang="en-US" sz="3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Canva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en-US" sz="3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600200"/>
          </a:xfrm>
        </p:spPr>
        <p:txBody>
          <a:bodyPr/>
          <a:lstStyle/>
          <a:p>
            <a:r>
              <a:rPr lang="en-US" dirty="0" smtClean="0"/>
              <a:t>Promoting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event hashtags (Twitter)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One hashtag per event</a:t>
            </a:r>
            <a:endParaRPr lang="en-US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events on Facebook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 in advance about church events (e.g. Christmas tree sale)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Direct people to your website via social media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Leaders &amp;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such thing as a “personal profile” for public figures</a:t>
            </a:r>
          </a:p>
          <a:p>
            <a:pPr marL="857250" lvl="2" indent="-457200"/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</a:rPr>
              <a:t>Only post if comfortable with everyone you know seeing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Opinions = Mine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Never assume you know privacy rules of parents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 transparent about privacy issues</a:t>
            </a:r>
          </a:p>
        </p:txBody>
      </p:sp>
    </p:spTree>
    <p:extLst>
      <p:ext uri="{BB962C8B-B14F-4D97-AF65-F5344CB8AC3E}">
        <p14:creationId xmlns:p14="http://schemas.microsoft.com/office/powerpoint/2010/main" val="9957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00200"/>
          </a:xfrm>
        </p:spPr>
        <p:txBody>
          <a:bodyPr/>
          <a:lstStyle/>
          <a:p>
            <a:r>
              <a:rPr lang="en-US" dirty="0" smtClean="0"/>
              <a:t>Resource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 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Twitter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Instagram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Resources from UCC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Helpful websites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 And more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700 million users</a:t>
            </a:r>
            <a:endParaRPr lang="en-US" sz="34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Share content (publically or privately)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Photos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Video (can be livestreamed)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News or other web content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8440"/>
            <a:ext cx="8229600" cy="3220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an account: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 Profile (personal)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 Page </a:t>
            </a:r>
            <a:r>
              <a:rPr lang="en-US" sz="3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(organizational)</a:t>
            </a:r>
            <a:endParaRPr lang="en-US" sz="37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3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Facebook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Page name = your church’s name (no abbreviations)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Cover photo (399 X 150 pixels)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Profile picture (church logo)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Page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2640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Facebook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“About Us” section: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Contact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Office and worship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Website URL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Name of pastor(s)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Mission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Special worship style, ONA, etc.</a:t>
            </a:r>
          </a:p>
        </p:txBody>
      </p:sp>
    </p:spTree>
    <p:extLst>
      <p:ext uri="{BB962C8B-B14F-4D97-AF65-F5344CB8AC3E}">
        <p14:creationId xmlns:p14="http://schemas.microsoft.com/office/powerpoint/2010/main" val="30081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Writing for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Write conversationally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Shorten URLs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videos/pictures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80/20 rule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hashtags (#)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Join trending conversations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Tag influencers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Schedule Facebook Posts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Schedule content to be posted at any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Four easy steps: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 text, link, video or picture post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Click symbol next to “Publish” button and choose “Schedule”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Pick date and time to post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Click “Schedule”</a:t>
            </a:r>
          </a:p>
        </p:txBody>
      </p:sp>
    </p:spTree>
    <p:extLst>
      <p:ext uri="{BB962C8B-B14F-4D97-AF65-F5344CB8AC3E}">
        <p14:creationId xmlns:p14="http://schemas.microsoft.com/office/powerpoint/2010/main" val="21653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Facebook: When to Post?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Decide when to post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using </a:t>
            </a: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Facebook Analytics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Find your peak performance time: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Click “Insights” at top of Facebook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Click “Posts” on left on analytics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Study “When Your Fans Are Online” section</a:t>
            </a:r>
            <a:endParaRPr lang="en-US" sz="3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21843</TotalTime>
  <Words>701</Words>
  <Application>Microsoft Office PowerPoint</Application>
  <PresentationFormat>On-screen Show (4:3)</PresentationFormat>
  <Paragraphs>152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Effective Social Media for Church</vt:lpstr>
      <vt:lpstr>Follow Us!</vt:lpstr>
      <vt:lpstr>Facebook</vt:lpstr>
      <vt:lpstr>Facebook Setup</vt:lpstr>
      <vt:lpstr>Facebook Setup</vt:lpstr>
      <vt:lpstr>Facebook Setup</vt:lpstr>
      <vt:lpstr>Writing for Facebook</vt:lpstr>
      <vt:lpstr>Schedule Facebook Posts</vt:lpstr>
      <vt:lpstr>Facebook: When to Post?</vt:lpstr>
      <vt:lpstr>Facebook in Worship</vt:lpstr>
      <vt:lpstr>Facebook for Ministries</vt:lpstr>
      <vt:lpstr>Reach Out to Youth</vt:lpstr>
      <vt:lpstr>Increase Your Following</vt:lpstr>
      <vt:lpstr>Increase Your Following</vt:lpstr>
      <vt:lpstr>What is Twitter?</vt:lpstr>
      <vt:lpstr>Twitter: Getting Started</vt:lpstr>
      <vt:lpstr>Twitter Basics</vt:lpstr>
      <vt:lpstr>Hashtag Hints</vt:lpstr>
      <vt:lpstr>Instagram</vt:lpstr>
      <vt:lpstr>Instagram: More Followers</vt:lpstr>
      <vt:lpstr>Promoting Events</vt:lpstr>
      <vt:lpstr>Church Leaders &amp; Privacy</vt:lpstr>
      <vt:lpstr>Resource Packet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Social Media for Church</dc:title>
  <dc:creator>Scott Davis</dc:creator>
  <cp:lastModifiedBy>Scott Davis</cp:lastModifiedBy>
  <cp:revision>157</cp:revision>
  <cp:lastPrinted>2017-02-23T23:47:26Z</cp:lastPrinted>
  <dcterms:created xsi:type="dcterms:W3CDTF">2017-01-24T20:42:16Z</dcterms:created>
  <dcterms:modified xsi:type="dcterms:W3CDTF">2017-02-24T00:58:46Z</dcterms:modified>
</cp:coreProperties>
</file>