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DCCB3D9-39C7-4F54-822A-5D06C8D278B3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3ED86E8-ED6F-4E10-99C2-E31C77E4F82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B3D9-39C7-4F54-822A-5D06C8D278B3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86E8-ED6F-4E10-99C2-E31C77E4F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B3D9-39C7-4F54-822A-5D06C8D278B3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86E8-ED6F-4E10-99C2-E31C77E4F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CCB3D9-39C7-4F54-822A-5D06C8D278B3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ED86E8-ED6F-4E10-99C2-E31C77E4F8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DCCB3D9-39C7-4F54-822A-5D06C8D278B3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3ED86E8-ED6F-4E10-99C2-E31C77E4F82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B3D9-39C7-4F54-822A-5D06C8D278B3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86E8-ED6F-4E10-99C2-E31C77E4F82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B3D9-39C7-4F54-822A-5D06C8D278B3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86E8-ED6F-4E10-99C2-E31C77E4F8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CCB3D9-39C7-4F54-822A-5D06C8D278B3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ED86E8-ED6F-4E10-99C2-E31C77E4F8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B3D9-39C7-4F54-822A-5D06C8D278B3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86E8-ED6F-4E10-99C2-E31C77E4F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CCB3D9-39C7-4F54-822A-5D06C8D278B3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ED86E8-ED6F-4E10-99C2-E31C77E4F82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CCB3D9-39C7-4F54-822A-5D06C8D278B3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ED86E8-ED6F-4E10-99C2-E31C77E4F82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DCCB3D9-39C7-4F54-822A-5D06C8D278B3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ED86E8-ED6F-4E10-99C2-E31C77E4F8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iH0_2Xwzz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Our Whole Lives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/>
              <a:t>Sexuality and Our </a:t>
            </a:r>
            <a:r>
              <a:rPr lang="en-US" dirty="0" smtClean="0"/>
              <a:t>Faith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Church Leaders Event Workshop</a:t>
            </a:r>
          </a:p>
          <a:p>
            <a:r>
              <a:rPr lang="en-US" dirty="0" smtClean="0"/>
              <a:t>Rev. Sarah Jones &amp; Rev. Brandon Duran </a:t>
            </a:r>
          </a:p>
        </p:txBody>
      </p:sp>
    </p:spTree>
    <p:extLst>
      <p:ext uri="{BB962C8B-B14F-4D97-AF65-F5344CB8AC3E}">
        <p14:creationId xmlns:p14="http://schemas.microsoft.com/office/powerpoint/2010/main" val="359415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Circles of Sexuality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6" t="9232" r="18382" b="20874"/>
          <a:stretch>
            <a:fillRect/>
          </a:stretch>
        </p:blipFill>
        <p:spPr bwMode="auto">
          <a:xfrm>
            <a:off x="838201" y="1447800"/>
            <a:ext cx="6553200" cy="518160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69876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Whole Lives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7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Whole Lives…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solidFill>
                <a:srgbClr val="4C4C4C"/>
              </a:solidFill>
              <a:latin typeface="Arial"/>
            </a:endParaRPr>
          </a:p>
          <a:p>
            <a:endParaRPr lang="en-US" dirty="0">
              <a:solidFill>
                <a:srgbClr val="4C4C4C"/>
              </a:solidFill>
              <a:latin typeface="Arial"/>
            </a:endParaRPr>
          </a:p>
          <a:p>
            <a:endParaRPr lang="en-US" dirty="0" smtClean="0">
              <a:solidFill>
                <a:srgbClr val="4C4C4C"/>
              </a:solidFill>
              <a:latin typeface="Arial"/>
            </a:endParaRPr>
          </a:p>
          <a:p>
            <a:r>
              <a:rPr lang="en-US" dirty="0" smtClean="0">
                <a:solidFill>
                  <a:srgbClr val="4C4C4C"/>
                </a:solidFill>
                <a:latin typeface="Arial"/>
              </a:rPr>
              <a:t>…helps </a:t>
            </a:r>
            <a:r>
              <a:rPr lang="en-US" dirty="0">
                <a:solidFill>
                  <a:srgbClr val="4C4C4C"/>
                </a:solidFill>
                <a:latin typeface="Arial"/>
              </a:rPr>
              <a:t>participants make informed and responsible decisions about their relationships, health and behavior in the context of their </a:t>
            </a:r>
            <a:r>
              <a:rPr lang="en-US" dirty="0" smtClean="0">
                <a:solidFill>
                  <a:srgbClr val="4C4C4C"/>
                </a:solidFill>
                <a:latin typeface="Arial"/>
              </a:rPr>
              <a:t>faith.</a:t>
            </a:r>
          </a:p>
        </p:txBody>
      </p:sp>
    </p:spTree>
    <p:extLst>
      <p:ext uri="{BB962C8B-B14F-4D97-AF65-F5344CB8AC3E}">
        <p14:creationId xmlns:p14="http://schemas.microsoft.com/office/powerpoint/2010/main" val="388711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with a neighbor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Name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Why you chose this workshop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What are you expecting from this workshop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05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4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One: We </a:t>
            </a:r>
            <a:r>
              <a:rPr lang="en-US" sz="2800" dirty="0"/>
              <a:t>were fashioned by love and for love</a:t>
            </a:r>
            <a:r>
              <a:rPr lang="en-US" sz="2800" dirty="0" smtClean="0"/>
              <a:t>!</a:t>
            </a:r>
          </a:p>
          <a:p>
            <a:endParaRPr lang="en-US" sz="2800" dirty="0"/>
          </a:p>
          <a:p>
            <a:r>
              <a:rPr lang="en-US" sz="2800" b="1" i="1" dirty="0" smtClean="0"/>
              <a:t>Many: Created </a:t>
            </a:r>
            <a:r>
              <a:rPr lang="en-US" sz="2800" b="1" i="1" dirty="0"/>
              <a:t>in the very image of God!</a:t>
            </a:r>
            <a:endParaRPr lang="en-US" sz="2800" b="1" dirty="0"/>
          </a:p>
          <a:p>
            <a:endParaRPr lang="en-US" sz="2800" dirty="0" smtClean="0"/>
          </a:p>
          <a:p>
            <a:r>
              <a:rPr lang="en-US" sz="2800" dirty="0" smtClean="0"/>
              <a:t>One: Divinely </a:t>
            </a:r>
            <a:r>
              <a:rPr lang="en-US" sz="2800" dirty="0"/>
              <a:t>and precisely made.</a:t>
            </a:r>
          </a:p>
          <a:p>
            <a:endParaRPr lang="en-US" sz="2800" i="1" dirty="0" smtClean="0"/>
          </a:p>
          <a:p>
            <a:r>
              <a:rPr lang="en-US" sz="2800" b="1" i="1" dirty="0" smtClean="0"/>
              <a:t>Many: Knit </a:t>
            </a:r>
            <a:r>
              <a:rPr lang="en-US" sz="2800" b="1" i="1" dirty="0"/>
              <a:t>together in our mothers’ wombs</a:t>
            </a:r>
            <a:r>
              <a:rPr lang="en-US" sz="2800" b="1" i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7656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One: And </a:t>
            </a:r>
            <a:r>
              <a:rPr lang="en-US" sz="2800" dirty="0"/>
              <a:t>God said, “It is good</a:t>
            </a:r>
            <a:r>
              <a:rPr lang="en-US" sz="2800" dirty="0" smtClean="0"/>
              <a:t>!”</a:t>
            </a:r>
          </a:p>
          <a:p>
            <a:endParaRPr lang="en-US" sz="2800" dirty="0"/>
          </a:p>
          <a:p>
            <a:r>
              <a:rPr lang="en-US" sz="2800" b="1" i="1" dirty="0" smtClean="0"/>
              <a:t>Many: And </a:t>
            </a:r>
            <a:r>
              <a:rPr lang="en-US" sz="2800" b="1" i="1" dirty="0"/>
              <a:t>God said, “It is good!”</a:t>
            </a:r>
            <a:endParaRPr lang="en-US" sz="2800" b="1" dirty="0"/>
          </a:p>
          <a:p>
            <a:endParaRPr lang="en-US" sz="2800" dirty="0" smtClean="0"/>
          </a:p>
          <a:p>
            <a:r>
              <a:rPr lang="en-US" sz="2800" dirty="0" smtClean="0"/>
              <a:t>One: We </a:t>
            </a:r>
            <a:r>
              <a:rPr lang="en-US" sz="2800" dirty="0"/>
              <a:t>are spiritual, emotional…</a:t>
            </a:r>
          </a:p>
          <a:p>
            <a:endParaRPr lang="en-US" sz="2800" i="1" dirty="0" smtClean="0"/>
          </a:p>
          <a:p>
            <a:r>
              <a:rPr lang="en-US" sz="2800" b="1" i="1" dirty="0" smtClean="0"/>
              <a:t>Many: …intellectual</a:t>
            </a:r>
            <a:r>
              <a:rPr lang="en-US" sz="2800" b="1" i="1" dirty="0"/>
              <a:t>, sexual</a:t>
            </a:r>
            <a:r>
              <a:rPr lang="en-US" sz="2800" b="1" i="1" dirty="0" smtClean="0"/>
              <a:t>,…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7097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One: …physical</a:t>
            </a:r>
            <a:r>
              <a:rPr lang="en-US" sz="2800" dirty="0"/>
              <a:t>, and relational beings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b="1" i="1" dirty="0" smtClean="0"/>
              <a:t>Many: And </a:t>
            </a:r>
            <a:r>
              <a:rPr lang="en-US" sz="2800" b="1" i="1" dirty="0"/>
              <a:t>God said, “It is good!”</a:t>
            </a:r>
            <a:endParaRPr lang="en-US" sz="2800" b="1" dirty="0"/>
          </a:p>
          <a:p>
            <a:endParaRPr lang="en-US" sz="2800" dirty="0" smtClean="0"/>
          </a:p>
          <a:p>
            <a:r>
              <a:rPr lang="en-US" sz="2800" dirty="0" smtClean="0"/>
              <a:t>One: We </a:t>
            </a:r>
            <a:r>
              <a:rPr lang="en-US" sz="2800" dirty="0"/>
              <a:t>celebrate God’s creation of each cell, each hair, each inch of skin, each breath.</a:t>
            </a:r>
          </a:p>
          <a:p>
            <a:endParaRPr lang="en-US" sz="2800" i="1" dirty="0" smtClean="0"/>
          </a:p>
          <a:p>
            <a:r>
              <a:rPr lang="en-US" sz="2800" b="1" i="1" dirty="0" smtClean="0"/>
              <a:t>Many: We </a:t>
            </a:r>
            <a:r>
              <a:rPr lang="en-US" sz="2800" b="1" i="1" dirty="0"/>
              <a:t>glorify God with our whole selves.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7097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say?</a:t>
            </a:r>
            <a:endParaRPr lang="en-US" dirty="0"/>
          </a:p>
        </p:txBody>
      </p:sp>
      <p:pic>
        <p:nvPicPr>
          <p:cNvPr id="4" name="LiH0_2Xwzzg"/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07155" y="2133600"/>
            <a:ext cx="7044266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07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</TotalTime>
  <Words>207</Words>
  <Application>Microsoft Office PowerPoint</Application>
  <PresentationFormat>On-screen Show (4:3)</PresentationFormat>
  <Paragraphs>43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Our Whole Lives: Sexuality and Our Faith</vt:lpstr>
      <vt:lpstr>Our Whole Lives is…</vt:lpstr>
      <vt:lpstr>Our Whole Lives…</vt:lpstr>
      <vt:lpstr>Share with a neighbor</vt:lpstr>
      <vt:lpstr>Workshop Expectations</vt:lpstr>
      <vt:lpstr>Opening Prayer</vt:lpstr>
      <vt:lpstr>Opening Prayer</vt:lpstr>
      <vt:lpstr>Opening Prayer</vt:lpstr>
      <vt:lpstr>What do you say?</vt:lpstr>
      <vt:lpstr>Circles of Sexuality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Whole Lives: Sexuality and Our Faith</dc:title>
  <dc:creator>Brandon Duran</dc:creator>
  <cp:lastModifiedBy>Scott Davis</cp:lastModifiedBy>
  <cp:revision>4</cp:revision>
  <dcterms:created xsi:type="dcterms:W3CDTF">2017-02-24T02:59:34Z</dcterms:created>
  <dcterms:modified xsi:type="dcterms:W3CDTF">2017-03-01T21:54:31Z</dcterms:modified>
</cp:coreProperties>
</file>